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1395" r:id="rId3"/>
    <p:sldId id="500" r:id="rId4"/>
    <p:sldId id="1402" r:id="rId5"/>
    <p:sldId id="499" r:id="rId6"/>
    <p:sldId id="258" r:id="rId7"/>
    <p:sldId id="502" r:id="rId8"/>
    <p:sldId id="503" r:id="rId9"/>
    <p:sldId id="504" r:id="rId10"/>
    <p:sldId id="1397" r:id="rId11"/>
    <p:sldId id="506" r:id="rId12"/>
    <p:sldId id="1403" r:id="rId13"/>
    <p:sldId id="1398" r:id="rId14"/>
    <p:sldId id="1394" r:id="rId15"/>
    <p:sldId id="1399" r:id="rId16"/>
    <p:sldId id="1400" r:id="rId17"/>
    <p:sldId id="291" r:id="rId18"/>
    <p:sldId id="1401" r:id="rId19"/>
    <p:sldId id="1376" r:id="rId20"/>
    <p:sldId id="1404" r:id="rId21"/>
    <p:sldId id="261" r:id="rId22"/>
    <p:sldId id="268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2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962FF5-636E-4D3C-AF8E-1F85856481AA}" v="193" dt="2024-12-10T08:17:52.2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307" autoAdjust="0"/>
  </p:normalViewPr>
  <p:slideViewPr>
    <p:cSldViewPr snapToGrid="0">
      <p:cViewPr>
        <p:scale>
          <a:sx n="80" d="100"/>
          <a:sy n="80" d="100"/>
        </p:scale>
        <p:origin x="682" y="-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unes Benmoumen" userId="ded2d5d6-2aea-4ce5-a137-f67ba5f02c9c" providerId="ADAL" clId="{AEC2FDFC-6EB9-4A48-9915-1E0A1948FD9E}"/>
    <pc:docChg chg="undo custSel addSld delSld modSld sldOrd">
      <pc:chgData name="Younes Benmoumen" userId="ded2d5d6-2aea-4ce5-a137-f67ba5f02c9c" providerId="ADAL" clId="{AEC2FDFC-6EB9-4A48-9915-1E0A1948FD9E}" dt="2024-12-05T12:14:19.109" v="1283" actId="20577"/>
      <pc:docMkLst>
        <pc:docMk/>
      </pc:docMkLst>
      <pc:sldChg chg="addSp modSp new mod">
        <pc:chgData name="Younes Benmoumen" userId="ded2d5d6-2aea-4ce5-a137-f67ba5f02c9c" providerId="ADAL" clId="{AEC2FDFC-6EB9-4A48-9915-1E0A1948FD9E}" dt="2024-12-05T12:06:06.118" v="1018" actId="207"/>
        <pc:sldMkLst>
          <pc:docMk/>
          <pc:sldMk cId="1941312667" sldId="256"/>
        </pc:sldMkLst>
        <pc:spChg chg="mod">
          <ac:chgData name="Younes Benmoumen" userId="ded2d5d6-2aea-4ce5-a137-f67ba5f02c9c" providerId="ADAL" clId="{AEC2FDFC-6EB9-4A48-9915-1E0A1948FD9E}" dt="2024-12-05T12:06:06.118" v="1018" actId="207"/>
          <ac:spMkLst>
            <pc:docMk/>
            <pc:sldMk cId="1941312667" sldId="256"/>
            <ac:spMk id="2" creationId="{968C25C5-8538-353A-BA30-A0E51469F7C7}"/>
          </ac:spMkLst>
        </pc:spChg>
        <pc:spChg chg="mod">
          <ac:chgData name="Younes Benmoumen" userId="ded2d5d6-2aea-4ce5-a137-f67ba5f02c9c" providerId="ADAL" clId="{AEC2FDFC-6EB9-4A48-9915-1E0A1948FD9E}" dt="2024-12-05T12:03:44.346" v="1011" actId="14100"/>
          <ac:spMkLst>
            <pc:docMk/>
            <pc:sldMk cId="1941312667" sldId="256"/>
            <ac:spMk id="3" creationId="{BB0FE545-85DA-3AF7-C4AB-5FC8ADBBE053}"/>
          </ac:spMkLst>
        </pc:spChg>
        <pc:spChg chg="mod">
          <ac:chgData name="Younes Benmoumen" userId="ded2d5d6-2aea-4ce5-a137-f67ba5f02c9c" providerId="ADAL" clId="{AEC2FDFC-6EB9-4A48-9915-1E0A1948FD9E}" dt="2024-12-05T11:54:05.302" v="939"/>
          <ac:spMkLst>
            <pc:docMk/>
            <pc:sldMk cId="1941312667" sldId="256"/>
            <ac:spMk id="8" creationId="{698E953F-FD18-6231-A809-59CD8E67D599}"/>
          </ac:spMkLst>
        </pc:spChg>
        <pc:spChg chg="mod">
          <ac:chgData name="Younes Benmoumen" userId="ded2d5d6-2aea-4ce5-a137-f67ba5f02c9c" providerId="ADAL" clId="{AEC2FDFC-6EB9-4A48-9915-1E0A1948FD9E}" dt="2024-12-05T11:54:13.075" v="942"/>
          <ac:spMkLst>
            <pc:docMk/>
            <pc:sldMk cId="1941312667" sldId="256"/>
            <ac:spMk id="13" creationId="{3EB3A694-6EE6-C1EC-C7AA-878483578A7F}"/>
          </ac:spMkLst>
        </pc:spChg>
        <pc:spChg chg="add mod">
          <ac:chgData name="Younes Benmoumen" userId="ded2d5d6-2aea-4ce5-a137-f67ba5f02c9c" providerId="ADAL" clId="{AEC2FDFC-6EB9-4A48-9915-1E0A1948FD9E}" dt="2024-12-05T12:02:47.265" v="993" actId="1076"/>
          <ac:spMkLst>
            <pc:docMk/>
            <pc:sldMk cId="1941312667" sldId="256"/>
            <ac:spMk id="15" creationId="{BC40B17D-2F17-B724-78AA-9099AC1C01D4}"/>
          </ac:spMkLst>
        </pc:spChg>
        <pc:spChg chg="add mod">
          <ac:chgData name="Younes Benmoumen" userId="ded2d5d6-2aea-4ce5-a137-f67ba5f02c9c" providerId="ADAL" clId="{AEC2FDFC-6EB9-4A48-9915-1E0A1948FD9E}" dt="2024-12-05T12:05:48.732" v="1015" actId="1582"/>
          <ac:spMkLst>
            <pc:docMk/>
            <pc:sldMk cId="1941312667" sldId="256"/>
            <ac:spMk id="16" creationId="{09130C78-DEDD-DCDA-F148-2F318A6397B7}"/>
          </ac:spMkLst>
        </pc:spChg>
        <pc:grpChg chg="add mod">
          <ac:chgData name="Younes Benmoumen" userId="ded2d5d6-2aea-4ce5-a137-f67ba5f02c9c" providerId="ADAL" clId="{AEC2FDFC-6EB9-4A48-9915-1E0A1948FD9E}" dt="2024-12-05T11:54:07.282" v="940" actId="1036"/>
          <ac:grpSpMkLst>
            <pc:docMk/>
            <pc:sldMk cId="1941312667" sldId="256"/>
            <ac:grpSpMk id="4" creationId="{924305A9-B9C8-DE90-17BC-501D25633E7F}"/>
          </ac:grpSpMkLst>
        </pc:grpChg>
        <pc:grpChg chg="mod">
          <ac:chgData name="Younes Benmoumen" userId="ded2d5d6-2aea-4ce5-a137-f67ba5f02c9c" providerId="ADAL" clId="{AEC2FDFC-6EB9-4A48-9915-1E0A1948FD9E}" dt="2024-12-05T11:54:05.302" v="939"/>
          <ac:grpSpMkLst>
            <pc:docMk/>
            <pc:sldMk cId="1941312667" sldId="256"/>
            <ac:grpSpMk id="6" creationId="{8AC4EC92-E16C-2BE4-7CE6-4033D0E500EF}"/>
          </ac:grpSpMkLst>
        </pc:grpChg>
        <pc:grpChg chg="add mod">
          <ac:chgData name="Younes Benmoumen" userId="ded2d5d6-2aea-4ce5-a137-f67ba5f02c9c" providerId="ADAL" clId="{AEC2FDFC-6EB9-4A48-9915-1E0A1948FD9E}" dt="2024-12-05T11:54:13.075" v="942"/>
          <ac:grpSpMkLst>
            <pc:docMk/>
            <pc:sldMk cId="1941312667" sldId="256"/>
            <ac:grpSpMk id="9" creationId="{A1EA01AB-AE06-B838-1B6E-B95E8D11168E}"/>
          </ac:grpSpMkLst>
        </pc:grpChg>
        <pc:grpChg chg="mod">
          <ac:chgData name="Younes Benmoumen" userId="ded2d5d6-2aea-4ce5-a137-f67ba5f02c9c" providerId="ADAL" clId="{AEC2FDFC-6EB9-4A48-9915-1E0A1948FD9E}" dt="2024-12-05T11:54:13.075" v="942"/>
          <ac:grpSpMkLst>
            <pc:docMk/>
            <pc:sldMk cId="1941312667" sldId="256"/>
            <ac:grpSpMk id="11" creationId="{A2BF8A12-7FC8-D0F3-38AA-19B825E8DC6D}"/>
          </ac:grpSpMkLst>
        </pc:grpChg>
        <pc:picChg chg="mod">
          <ac:chgData name="Younes Benmoumen" userId="ded2d5d6-2aea-4ce5-a137-f67ba5f02c9c" providerId="ADAL" clId="{AEC2FDFC-6EB9-4A48-9915-1E0A1948FD9E}" dt="2024-12-05T11:54:05.302" v="939"/>
          <ac:picMkLst>
            <pc:docMk/>
            <pc:sldMk cId="1941312667" sldId="256"/>
            <ac:picMk id="5" creationId="{89D67117-27DB-A4A0-9617-9B8335A99997}"/>
          </ac:picMkLst>
        </pc:picChg>
        <pc:picChg chg="mod">
          <ac:chgData name="Younes Benmoumen" userId="ded2d5d6-2aea-4ce5-a137-f67ba5f02c9c" providerId="ADAL" clId="{AEC2FDFC-6EB9-4A48-9915-1E0A1948FD9E}" dt="2024-12-05T11:54:05.302" v="939"/>
          <ac:picMkLst>
            <pc:docMk/>
            <pc:sldMk cId="1941312667" sldId="256"/>
            <ac:picMk id="7" creationId="{4D7BD8B8-D1D4-4933-0610-98E1C2EDA82B}"/>
          </ac:picMkLst>
        </pc:picChg>
        <pc:picChg chg="mod">
          <ac:chgData name="Younes Benmoumen" userId="ded2d5d6-2aea-4ce5-a137-f67ba5f02c9c" providerId="ADAL" clId="{AEC2FDFC-6EB9-4A48-9915-1E0A1948FD9E}" dt="2024-12-05T11:54:13.075" v="942"/>
          <ac:picMkLst>
            <pc:docMk/>
            <pc:sldMk cId="1941312667" sldId="256"/>
            <ac:picMk id="10" creationId="{9351662B-22FE-C9B0-9B64-8CE7A0DCEA20}"/>
          </ac:picMkLst>
        </pc:picChg>
        <pc:picChg chg="mod">
          <ac:chgData name="Younes Benmoumen" userId="ded2d5d6-2aea-4ce5-a137-f67ba5f02c9c" providerId="ADAL" clId="{AEC2FDFC-6EB9-4A48-9915-1E0A1948FD9E}" dt="2024-12-05T11:54:13.075" v="942"/>
          <ac:picMkLst>
            <pc:docMk/>
            <pc:sldMk cId="1941312667" sldId="256"/>
            <ac:picMk id="12" creationId="{5E06B323-1EC0-0C90-1B47-8635322D7948}"/>
          </ac:picMkLst>
        </pc:picChg>
        <pc:picChg chg="add mod">
          <ac:chgData name="Younes Benmoumen" userId="ded2d5d6-2aea-4ce5-a137-f67ba5f02c9c" providerId="ADAL" clId="{AEC2FDFC-6EB9-4A48-9915-1E0A1948FD9E}" dt="2024-12-05T12:05:56.597" v="1016" actId="1076"/>
          <ac:picMkLst>
            <pc:docMk/>
            <pc:sldMk cId="1941312667" sldId="256"/>
            <ac:picMk id="14" creationId="{E66D36C3-949F-7762-6A9D-F8E83374250A}"/>
          </ac:picMkLst>
        </pc:picChg>
      </pc:sldChg>
      <pc:sldChg chg="addSp delSp modSp new del mod">
        <pc:chgData name="Younes Benmoumen" userId="ded2d5d6-2aea-4ce5-a137-f67ba5f02c9c" providerId="ADAL" clId="{AEC2FDFC-6EB9-4A48-9915-1E0A1948FD9E}" dt="2024-12-05T12:09:46.797" v="1060" actId="47"/>
        <pc:sldMkLst>
          <pc:docMk/>
          <pc:sldMk cId="167494496" sldId="257"/>
        </pc:sldMkLst>
      </pc:sldChg>
      <pc:sldChg chg="addSp delSp modSp new mod ord modNotesTx">
        <pc:chgData name="Younes Benmoumen" userId="ded2d5d6-2aea-4ce5-a137-f67ba5f02c9c" providerId="ADAL" clId="{AEC2FDFC-6EB9-4A48-9915-1E0A1948FD9E}" dt="2024-12-05T12:10:36.551" v="1075" actId="108"/>
        <pc:sldMkLst>
          <pc:docMk/>
          <pc:sldMk cId="1590814679" sldId="258"/>
        </pc:sldMkLst>
        <pc:spChg chg="add mod">
          <ac:chgData name="Younes Benmoumen" userId="ded2d5d6-2aea-4ce5-a137-f67ba5f02c9c" providerId="ADAL" clId="{AEC2FDFC-6EB9-4A48-9915-1E0A1948FD9E}" dt="2024-12-05T12:10:36.551" v="1075" actId="108"/>
          <ac:spMkLst>
            <pc:docMk/>
            <pc:sldMk cId="1590814679" sldId="258"/>
            <ac:spMk id="5" creationId="{EBCA32BF-BFB8-5C51-7470-760B845CB5F7}"/>
          </ac:spMkLst>
        </pc:spChg>
        <pc:spChg chg="mod">
          <ac:chgData name="Younes Benmoumen" userId="ded2d5d6-2aea-4ce5-a137-f67ba5f02c9c" providerId="ADAL" clId="{AEC2FDFC-6EB9-4A48-9915-1E0A1948FD9E}" dt="2024-12-05T11:54:25.290" v="946"/>
          <ac:spMkLst>
            <pc:docMk/>
            <pc:sldMk cId="1590814679" sldId="258"/>
            <ac:spMk id="11" creationId="{5F30808F-D9D4-DCAC-AD86-4169BF1CFBD4}"/>
          </ac:spMkLst>
        </pc:spChg>
        <pc:grpChg chg="add mod">
          <ac:chgData name="Younes Benmoumen" userId="ded2d5d6-2aea-4ce5-a137-f67ba5f02c9c" providerId="ADAL" clId="{AEC2FDFC-6EB9-4A48-9915-1E0A1948FD9E}" dt="2024-12-05T11:54:25.290" v="946"/>
          <ac:grpSpMkLst>
            <pc:docMk/>
            <pc:sldMk cId="1590814679" sldId="258"/>
            <ac:grpSpMk id="6" creationId="{F54359E0-9C4C-2BEE-2BC3-6806BC85FCF5}"/>
          </ac:grpSpMkLst>
        </pc:grpChg>
        <pc:grpChg chg="mod">
          <ac:chgData name="Younes Benmoumen" userId="ded2d5d6-2aea-4ce5-a137-f67ba5f02c9c" providerId="ADAL" clId="{AEC2FDFC-6EB9-4A48-9915-1E0A1948FD9E}" dt="2024-12-05T11:54:25.290" v="946"/>
          <ac:grpSpMkLst>
            <pc:docMk/>
            <pc:sldMk cId="1590814679" sldId="258"/>
            <ac:grpSpMk id="9" creationId="{D5E1B1B6-7F36-7200-70BB-01E7130A81C1}"/>
          </ac:grpSpMkLst>
        </pc:grpChg>
        <pc:graphicFrameChg chg="add mod modGraphic">
          <ac:chgData name="Younes Benmoumen" userId="ded2d5d6-2aea-4ce5-a137-f67ba5f02c9c" providerId="ADAL" clId="{AEC2FDFC-6EB9-4A48-9915-1E0A1948FD9E}" dt="2024-12-05T11:47:51.931" v="850" actId="403"/>
          <ac:graphicFrameMkLst>
            <pc:docMk/>
            <pc:sldMk cId="1590814679" sldId="258"/>
            <ac:graphicFrameMk id="8" creationId="{3263B396-7F6B-6E91-E168-2119DB7B370F}"/>
          </ac:graphicFrameMkLst>
        </pc:graphicFrameChg>
        <pc:picChg chg="mod">
          <ac:chgData name="Younes Benmoumen" userId="ded2d5d6-2aea-4ce5-a137-f67ba5f02c9c" providerId="ADAL" clId="{AEC2FDFC-6EB9-4A48-9915-1E0A1948FD9E}" dt="2024-12-05T11:54:25.290" v="946"/>
          <ac:picMkLst>
            <pc:docMk/>
            <pc:sldMk cId="1590814679" sldId="258"/>
            <ac:picMk id="7" creationId="{FCB073C6-770A-DFEC-D52C-CE7D4EC0ECF4}"/>
          </ac:picMkLst>
        </pc:picChg>
        <pc:picChg chg="mod">
          <ac:chgData name="Younes Benmoumen" userId="ded2d5d6-2aea-4ce5-a137-f67ba5f02c9c" providerId="ADAL" clId="{AEC2FDFC-6EB9-4A48-9915-1E0A1948FD9E}" dt="2024-12-05T11:54:25.290" v="946"/>
          <ac:picMkLst>
            <pc:docMk/>
            <pc:sldMk cId="1590814679" sldId="258"/>
            <ac:picMk id="10" creationId="{34406D9F-3136-28DA-6EB3-0CED978CF15D}"/>
          </ac:picMkLst>
        </pc:picChg>
      </pc:sldChg>
      <pc:sldChg chg="del">
        <pc:chgData name="Younes Benmoumen" userId="ded2d5d6-2aea-4ce5-a137-f67ba5f02c9c" providerId="ADAL" clId="{AEC2FDFC-6EB9-4A48-9915-1E0A1948FD9E}" dt="2024-12-05T12:01:35.965" v="977" actId="47"/>
        <pc:sldMkLst>
          <pc:docMk/>
          <pc:sldMk cId="2814502532" sldId="476"/>
        </pc:sldMkLst>
      </pc:sldChg>
      <pc:sldChg chg="addSp delSp modSp add mod">
        <pc:chgData name="Younes Benmoumen" userId="ded2d5d6-2aea-4ce5-a137-f67ba5f02c9c" providerId="ADAL" clId="{AEC2FDFC-6EB9-4A48-9915-1E0A1948FD9E}" dt="2024-12-05T12:10:31.846" v="1073" actId="108"/>
        <pc:sldMkLst>
          <pc:docMk/>
          <pc:sldMk cId="237896333" sldId="499"/>
        </pc:sldMkLst>
        <pc:spChg chg="mod">
          <ac:chgData name="Younes Benmoumen" userId="ded2d5d6-2aea-4ce5-a137-f67ba5f02c9c" providerId="ADAL" clId="{AEC2FDFC-6EB9-4A48-9915-1E0A1948FD9E}" dt="2024-12-05T12:10:31.846" v="1073" actId="108"/>
          <ac:spMkLst>
            <pc:docMk/>
            <pc:sldMk cId="237896333" sldId="499"/>
            <ac:spMk id="5" creationId="{00000000-0000-0000-0000-000000000000}"/>
          </ac:spMkLst>
        </pc:spChg>
        <pc:spChg chg="mod">
          <ac:chgData name="Younes Benmoumen" userId="ded2d5d6-2aea-4ce5-a137-f67ba5f02c9c" providerId="ADAL" clId="{AEC2FDFC-6EB9-4A48-9915-1E0A1948FD9E}" dt="2024-12-05T11:33:04.201" v="554" actId="14100"/>
          <ac:spMkLst>
            <pc:docMk/>
            <pc:sldMk cId="237896333" sldId="499"/>
            <ac:spMk id="9" creationId="{24D85179-446E-471D-B092-DB81E7D106BB}"/>
          </ac:spMkLst>
        </pc:spChg>
        <pc:spChg chg="add del mod">
          <ac:chgData name="Younes Benmoumen" userId="ded2d5d6-2aea-4ce5-a137-f67ba5f02c9c" providerId="ADAL" clId="{AEC2FDFC-6EB9-4A48-9915-1E0A1948FD9E}" dt="2024-12-05T11:33:04.201" v="554" actId="14100"/>
          <ac:spMkLst>
            <pc:docMk/>
            <pc:sldMk cId="237896333" sldId="499"/>
            <ac:spMk id="10" creationId="{E09B8DBF-7AB9-4FB7-B8CE-C4D9AF84F5E0}"/>
          </ac:spMkLst>
        </pc:spChg>
        <pc:spChg chg="mod">
          <ac:chgData name="Younes Benmoumen" userId="ded2d5d6-2aea-4ce5-a137-f67ba5f02c9c" providerId="ADAL" clId="{AEC2FDFC-6EB9-4A48-9915-1E0A1948FD9E}" dt="2024-12-05T11:33:04.201" v="554" actId="14100"/>
          <ac:spMkLst>
            <pc:docMk/>
            <pc:sldMk cId="237896333" sldId="499"/>
            <ac:spMk id="11" creationId="{EE9A7E76-9EE9-452D-B3CB-957CA31D1281}"/>
          </ac:spMkLst>
        </pc:spChg>
        <pc:spChg chg="mod">
          <ac:chgData name="Younes Benmoumen" userId="ded2d5d6-2aea-4ce5-a137-f67ba5f02c9c" providerId="ADAL" clId="{AEC2FDFC-6EB9-4A48-9915-1E0A1948FD9E}" dt="2024-12-05T11:32:35.021" v="549" actId="14100"/>
          <ac:spMkLst>
            <pc:docMk/>
            <pc:sldMk cId="237896333" sldId="499"/>
            <ac:spMk id="12" creationId="{F22B07FC-2745-4B11-BBE1-F7F38988AE23}"/>
          </ac:spMkLst>
        </pc:spChg>
        <pc:spChg chg="mod">
          <ac:chgData name="Younes Benmoumen" userId="ded2d5d6-2aea-4ce5-a137-f67ba5f02c9c" providerId="ADAL" clId="{AEC2FDFC-6EB9-4A48-9915-1E0A1948FD9E}" dt="2024-12-05T11:32:05.504" v="544" actId="14100"/>
          <ac:spMkLst>
            <pc:docMk/>
            <pc:sldMk cId="237896333" sldId="499"/>
            <ac:spMk id="25" creationId="{0BC191BA-FEA1-4B07-A05A-9FEFCDB309C0}"/>
          </ac:spMkLst>
        </pc:spChg>
        <pc:spChg chg="mod">
          <ac:chgData name="Younes Benmoumen" userId="ded2d5d6-2aea-4ce5-a137-f67ba5f02c9c" providerId="ADAL" clId="{AEC2FDFC-6EB9-4A48-9915-1E0A1948FD9E}" dt="2024-12-05T11:32:01.560" v="542" actId="14100"/>
          <ac:spMkLst>
            <pc:docMk/>
            <pc:sldMk cId="237896333" sldId="499"/>
            <ac:spMk id="26" creationId="{F9B04A05-FF4C-4057-A887-B2F161362C46}"/>
          </ac:spMkLst>
        </pc:spChg>
        <pc:spChg chg="mod">
          <ac:chgData name="Younes Benmoumen" userId="ded2d5d6-2aea-4ce5-a137-f67ba5f02c9c" providerId="ADAL" clId="{AEC2FDFC-6EB9-4A48-9915-1E0A1948FD9E}" dt="2024-12-05T11:32:03.775" v="543" actId="14100"/>
          <ac:spMkLst>
            <pc:docMk/>
            <pc:sldMk cId="237896333" sldId="499"/>
            <ac:spMk id="27" creationId="{B2C480B0-A307-4B18-9C37-A107C0E9D168}"/>
          </ac:spMkLst>
        </pc:spChg>
        <pc:spChg chg="mod">
          <ac:chgData name="Younes Benmoumen" userId="ded2d5d6-2aea-4ce5-a137-f67ba5f02c9c" providerId="ADAL" clId="{AEC2FDFC-6EB9-4A48-9915-1E0A1948FD9E}" dt="2024-12-05T11:54:22.973" v="945"/>
          <ac:spMkLst>
            <pc:docMk/>
            <pc:sldMk cId="237896333" sldId="499"/>
            <ac:spMk id="40" creationId="{6224FC66-4F50-AF37-C3BE-D989B3A3F30D}"/>
          </ac:spMkLst>
        </pc:spChg>
        <pc:grpChg chg="add mod">
          <ac:chgData name="Younes Benmoumen" userId="ded2d5d6-2aea-4ce5-a137-f67ba5f02c9c" providerId="ADAL" clId="{AEC2FDFC-6EB9-4A48-9915-1E0A1948FD9E}" dt="2024-12-05T11:54:22.973" v="945"/>
          <ac:grpSpMkLst>
            <pc:docMk/>
            <pc:sldMk cId="237896333" sldId="499"/>
            <ac:grpSpMk id="3" creationId="{F7666FC0-4D35-CF49-41A9-B8124E6BC6EA}"/>
          </ac:grpSpMkLst>
        </pc:grpChg>
        <pc:grpChg chg="mod">
          <ac:chgData name="Younes Benmoumen" userId="ded2d5d6-2aea-4ce5-a137-f67ba5f02c9c" providerId="ADAL" clId="{AEC2FDFC-6EB9-4A48-9915-1E0A1948FD9E}" dt="2024-12-05T11:54:22.973" v="945"/>
          <ac:grpSpMkLst>
            <pc:docMk/>
            <pc:sldMk cId="237896333" sldId="499"/>
            <ac:grpSpMk id="6" creationId="{77FD311C-FCE2-0F22-F586-2B73CE0DFDB0}"/>
          </ac:grpSpMkLst>
        </pc:grpChg>
        <pc:grpChg chg="mod">
          <ac:chgData name="Younes Benmoumen" userId="ded2d5d6-2aea-4ce5-a137-f67ba5f02c9c" providerId="ADAL" clId="{AEC2FDFC-6EB9-4A48-9915-1E0A1948FD9E}" dt="2024-12-05T11:32:11.457" v="545" actId="14100"/>
          <ac:grpSpMkLst>
            <pc:docMk/>
            <pc:sldMk cId="237896333" sldId="499"/>
            <ac:grpSpMk id="18" creationId="{1634C4D4-54B9-4E1B-83E4-90F14ACA81EC}"/>
          </ac:grpSpMkLst>
        </pc:grpChg>
        <pc:picChg chg="mod">
          <ac:chgData name="Younes Benmoumen" userId="ded2d5d6-2aea-4ce5-a137-f67ba5f02c9c" providerId="ADAL" clId="{AEC2FDFC-6EB9-4A48-9915-1E0A1948FD9E}" dt="2024-12-05T11:54:22.973" v="945"/>
          <ac:picMkLst>
            <pc:docMk/>
            <pc:sldMk cId="237896333" sldId="499"/>
            <ac:picMk id="4" creationId="{824C9D6E-C593-D0DB-EC12-D8111C399344}"/>
          </ac:picMkLst>
        </pc:picChg>
        <pc:picChg chg="mod">
          <ac:chgData name="Younes Benmoumen" userId="ded2d5d6-2aea-4ce5-a137-f67ba5f02c9c" providerId="ADAL" clId="{AEC2FDFC-6EB9-4A48-9915-1E0A1948FD9E}" dt="2024-12-05T11:54:22.973" v="945"/>
          <ac:picMkLst>
            <pc:docMk/>
            <pc:sldMk cId="237896333" sldId="499"/>
            <ac:picMk id="8" creationId="{8BF20E71-2CD5-8CA1-BABE-DFC024059786}"/>
          </ac:picMkLst>
        </pc:picChg>
      </pc:sldChg>
      <pc:sldChg chg="addSp delSp modSp add mod">
        <pc:chgData name="Younes Benmoumen" userId="ded2d5d6-2aea-4ce5-a137-f67ba5f02c9c" providerId="ADAL" clId="{AEC2FDFC-6EB9-4A48-9915-1E0A1948FD9E}" dt="2024-12-05T12:10:23.892" v="1071" actId="207"/>
        <pc:sldMkLst>
          <pc:docMk/>
          <pc:sldMk cId="1620193745" sldId="500"/>
        </pc:sldMkLst>
        <pc:spChg chg="add mod">
          <ac:chgData name="Younes Benmoumen" userId="ded2d5d6-2aea-4ce5-a137-f67ba5f02c9c" providerId="ADAL" clId="{AEC2FDFC-6EB9-4A48-9915-1E0A1948FD9E}" dt="2024-12-05T12:10:23.892" v="1071" actId="207"/>
          <ac:spMkLst>
            <pc:docMk/>
            <pc:sldMk cId="1620193745" sldId="500"/>
            <ac:spMk id="3" creationId="{18979273-F9A3-B377-9633-DA20883A2174}"/>
          </ac:spMkLst>
        </pc:spChg>
        <pc:spChg chg="mod">
          <ac:chgData name="Younes Benmoumen" userId="ded2d5d6-2aea-4ce5-a137-f67ba5f02c9c" providerId="ADAL" clId="{AEC2FDFC-6EB9-4A48-9915-1E0A1948FD9E}" dt="2024-12-05T11:54:16.513" v="943"/>
          <ac:spMkLst>
            <pc:docMk/>
            <pc:sldMk cId="1620193745" sldId="500"/>
            <ac:spMk id="11" creationId="{63A2B33E-21C0-063B-594C-8289F17EC3CB}"/>
          </ac:spMkLst>
        </pc:spChg>
        <pc:grpChg chg="add mod">
          <ac:chgData name="Younes Benmoumen" userId="ded2d5d6-2aea-4ce5-a137-f67ba5f02c9c" providerId="ADAL" clId="{AEC2FDFC-6EB9-4A48-9915-1E0A1948FD9E}" dt="2024-12-05T11:54:16.513" v="943"/>
          <ac:grpSpMkLst>
            <pc:docMk/>
            <pc:sldMk cId="1620193745" sldId="500"/>
            <ac:grpSpMk id="6" creationId="{669A5EE2-E66C-66BE-F981-E1CF32E53F69}"/>
          </ac:grpSpMkLst>
        </pc:grpChg>
        <pc:grpChg chg="mod">
          <ac:chgData name="Younes Benmoumen" userId="ded2d5d6-2aea-4ce5-a137-f67ba5f02c9c" providerId="ADAL" clId="{AEC2FDFC-6EB9-4A48-9915-1E0A1948FD9E}" dt="2024-12-05T11:54:16.513" v="943"/>
          <ac:grpSpMkLst>
            <pc:docMk/>
            <pc:sldMk cId="1620193745" sldId="500"/>
            <ac:grpSpMk id="9" creationId="{9AFBE2B9-18F8-2E26-E98A-9DEB176AA61D}"/>
          </ac:grpSpMkLst>
        </pc:grpChg>
        <pc:picChg chg="mod">
          <ac:chgData name="Younes Benmoumen" userId="ded2d5d6-2aea-4ce5-a137-f67ba5f02c9c" providerId="ADAL" clId="{AEC2FDFC-6EB9-4A48-9915-1E0A1948FD9E}" dt="2024-12-05T11:54:16.513" v="943"/>
          <ac:picMkLst>
            <pc:docMk/>
            <pc:sldMk cId="1620193745" sldId="500"/>
            <ac:picMk id="8" creationId="{598E8A3B-6872-595A-42A6-486AD3E4594B}"/>
          </ac:picMkLst>
        </pc:picChg>
        <pc:picChg chg="mod">
          <ac:chgData name="Younes Benmoumen" userId="ded2d5d6-2aea-4ce5-a137-f67ba5f02c9c" providerId="ADAL" clId="{AEC2FDFC-6EB9-4A48-9915-1E0A1948FD9E}" dt="2024-12-05T11:54:16.513" v="943"/>
          <ac:picMkLst>
            <pc:docMk/>
            <pc:sldMk cId="1620193745" sldId="500"/>
            <ac:picMk id="10" creationId="{DC73A9C1-E12E-EADC-247A-E13EE4CC75AD}"/>
          </ac:picMkLst>
        </pc:picChg>
      </pc:sldChg>
      <pc:sldChg chg="addSp delSp modSp new mod">
        <pc:chgData name="Younes Benmoumen" userId="ded2d5d6-2aea-4ce5-a137-f67ba5f02c9c" providerId="ADAL" clId="{AEC2FDFC-6EB9-4A48-9915-1E0A1948FD9E}" dt="2024-12-05T11:47:42.002" v="847" actId="21"/>
        <pc:sldMkLst>
          <pc:docMk/>
          <pc:sldMk cId="1250476982" sldId="501"/>
        </pc:sldMkLst>
      </pc:sldChg>
      <pc:sldChg chg="addSp modSp add mod modNotesTx">
        <pc:chgData name="Younes Benmoumen" userId="ded2d5d6-2aea-4ce5-a137-f67ba5f02c9c" providerId="ADAL" clId="{AEC2FDFC-6EB9-4A48-9915-1E0A1948FD9E}" dt="2024-12-05T12:10:42.060" v="1079" actId="108"/>
        <pc:sldMkLst>
          <pc:docMk/>
          <pc:sldMk cId="102322407" sldId="502"/>
        </pc:sldMkLst>
        <pc:spChg chg="mod">
          <ac:chgData name="Younes Benmoumen" userId="ded2d5d6-2aea-4ce5-a137-f67ba5f02c9c" providerId="ADAL" clId="{AEC2FDFC-6EB9-4A48-9915-1E0A1948FD9E}" dt="2024-12-05T12:10:42.060" v="1079" actId="108"/>
          <ac:spMkLst>
            <pc:docMk/>
            <pc:sldMk cId="102322407" sldId="502"/>
            <ac:spMk id="5" creationId="{429E307B-7834-DA8E-8C54-5D57BF48866E}"/>
          </ac:spMkLst>
        </pc:spChg>
        <pc:spChg chg="mod">
          <ac:chgData name="Younes Benmoumen" userId="ded2d5d6-2aea-4ce5-a137-f67ba5f02c9c" providerId="ADAL" clId="{AEC2FDFC-6EB9-4A48-9915-1E0A1948FD9E}" dt="2024-12-05T11:54:27.720" v="947"/>
          <ac:spMkLst>
            <pc:docMk/>
            <pc:sldMk cId="102322407" sldId="502"/>
            <ac:spMk id="8" creationId="{48BEAEC4-3042-697A-7413-F590BCC84712}"/>
          </ac:spMkLst>
        </pc:spChg>
        <pc:grpChg chg="add mod">
          <ac:chgData name="Younes Benmoumen" userId="ded2d5d6-2aea-4ce5-a137-f67ba5f02c9c" providerId="ADAL" clId="{AEC2FDFC-6EB9-4A48-9915-1E0A1948FD9E}" dt="2024-12-05T11:54:27.720" v="947"/>
          <ac:grpSpMkLst>
            <pc:docMk/>
            <pc:sldMk cId="102322407" sldId="502"/>
            <ac:grpSpMk id="3" creationId="{CF8A4955-A677-97E8-170E-6605DB3F74CF}"/>
          </ac:grpSpMkLst>
        </pc:grpChg>
        <pc:grpChg chg="mod">
          <ac:chgData name="Younes Benmoumen" userId="ded2d5d6-2aea-4ce5-a137-f67ba5f02c9c" providerId="ADAL" clId="{AEC2FDFC-6EB9-4A48-9915-1E0A1948FD9E}" dt="2024-12-05T11:54:27.720" v="947"/>
          <ac:grpSpMkLst>
            <pc:docMk/>
            <pc:sldMk cId="102322407" sldId="502"/>
            <ac:grpSpMk id="6" creationId="{F6810D7B-8638-DDE2-725E-333F616975A0}"/>
          </ac:grpSpMkLst>
        </pc:grpChg>
        <pc:graphicFrameChg chg="add mod modGraphic">
          <ac:chgData name="Younes Benmoumen" userId="ded2d5d6-2aea-4ce5-a137-f67ba5f02c9c" providerId="ADAL" clId="{AEC2FDFC-6EB9-4A48-9915-1E0A1948FD9E}" dt="2024-12-05T11:54:32.055" v="948" actId="1076"/>
          <ac:graphicFrameMkLst>
            <pc:docMk/>
            <pc:sldMk cId="102322407" sldId="502"/>
            <ac:graphicFrameMk id="2" creationId="{50AB2136-8814-D78D-157B-DF018AEDF6DA}"/>
          </ac:graphicFrameMkLst>
        </pc:graphicFrameChg>
        <pc:picChg chg="mod">
          <ac:chgData name="Younes Benmoumen" userId="ded2d5d6-2aea-4ce5-a137-f67ba5f02c9c" providerId="ADAL" clId="{AEC2FDFC-6EB9-4A48-9915-1E0A1948FD9E}" dt="2024-12-05T11:54:27.720" v="947"/>
          <ac:picMkLst>
            <pc:docMk/>
            <pc:sldMk cId="102322407" sldId="502"/>
            <ac:picMk id="4" creationId="{2D6770AB-648D-F224-4ED3-EDBCB857707E}"/>
          </ac:picMkLst>
        </pc:picChg>
        <pc:picChg chg="mod">
          <ac:chgData name="Younes Benmoumen" userId="ded2d5d6-2aea-4ce5-a137-f67ba5f02c9c" providerId="ADAL" clId="{AEC2FDFC-6EB9-4A48-9915-1E0A1948FD9E}" dt="2024-12-05T11:54:27.720" v="947"/>
          <ac:picMkLst>
            <pc:docMk/>
            <pc:sldMk cId="102322407" sldId="502"/>
            <ac:picMk id="7" creationId="{EA99CEF3-1CB1-46FA-BB31-9CF7066000B2}"/>
          </ac:picMkLst>
        </pc:picChg>
      </pc:sldChg>
      <pc:sldChg chg="addSp modSp add mod modNotesTx">
        <pc:chgData name="Younes Benmoumen" userId="ded2d5d6-2aea-4ce5-a137-f67ba5f02c9c" providerId="ADAL" clId="{AEC2FDFC-6EB9-4A48-9915-1E0A1948FD9E}" dt="2024-12-05T12:10:57.109" v="1084" actId="1076"/>
        <pc:sldMkLst>
          <pc:docMk/>
          <pc:sldMk cId="1976705558" sldId="503"/>
        </pc:sldMkLst>
        <pc:spChg chg="mod">
          <ac:chgData name="Younes Benmoumen" userId="ded2d5d6-2aea-4ce5-a137-f67ba5f02c9c" providerId="ADAL" clId="{AEC2FDFC-6EB9-4A48-9915-1E0A1948FD9E}" dt="2024-12-05T12:10:57.109" v="1084" actId="1076"/>
          <ac:spMkLst>
            <pc:docMk/>
            <pc:sldMk cId="1976705558" sldId="503"/>
            <ac:spMk id="5" creationId="{A3015E78-081A-91F3-D148-9194DB389E08}"/>
          </ac:spMkLst>
        </pc:spChg>
        <pc:spChg chg="mod">
          <ac:chgData name="Younes Benmoumen" userId="ded2d5d6-2aea-4ce5-a137-f67ba5f02c9c" providerId="ADAL" clId="{AEC2FDFC-6EB9-4A48-9915-1E0A1948FD9E}" dt="2024-12-05T11:54:34.076" v="949"/>
          <ac:spMkLst>
            <pc:docMk/>
            <pc:sldMk cId="1976705558" sldId="503"/>
            <ac:spMk id="8" creationId="{6989735A-01F2-48C5-F8A2-78F3C9EE2026}"/>
          </ac:spMkLst>
        </pc:spChg>
        <pc:grpChg chg="add mod">
          <ac:chgData name="Younes Benmoumen" userId="ded2d5d6-2aea-4ce5-a137-f67ba5f02c9c" providerId="ADAL" clId="{AEC2FDFC-6EB9-4A48-9915-1E0A1948FD9E}" dt="2024-12-05T11:54:34.076" v="949"/>
          <ac:grpSpMkLst>
            <pc:docMk/>
            <pc:sldMk cId="1976705558" sldId="503"/>
            <ac:grpSpMk id="3" creationId="{23AB856E-C6F2-1CC0-C781-F6272C105A38}"/>
          </ac:grpSpMkLst>
        </pc:grpChg>
        <pc:grpChg chg="mod">
          <ac:chgData name="Younes Benmoumen" userId="ded2d5d6-2aea-4ce5-a137-f67ba5f02c9c" providerId="ADAL" clId="{AEC2FDFC-6EB9-4A48-9915-1E0A1948FD9E}" dt="2024-12-05T11:54:34.076" v="949"/>
          <ac:grpSpMkLst>
            <pc:docMk/>
            <pc:sldMk cId="1976705558" sldId="503"/>
            <ac:grpSpMk id="6" creationId="{F5C15A49-F2CB-55F5-8D08-DF2F09AD7535}"/>
          </ac:grpSpMkLst>
        </pc:grpChg>
        <pc:graphicFrameChg chg="add mod modGraphic">
          <ac:chgData name="Younes Benmoumen" userId="ded2d5d6-2aea-4ce5-a137-f67ba5f02c9c" providerId="ADAL" clId="{AEC2FDFC-6EB9-4A48-9915-1E0A1948FD9E}" dt="2024-12-05T11:51:59.680" v="929" actId="14734"/>
          <ac:graphicFrameMkLst>
            <pc:docMk/>
            <pc:sldMk cId="1976705558" sldId="503"/>
            <ac:graphicFrameMk id="2" creationId="{EDEAD8AD-708E-7D5C-7DCE-BEBF4708E412}"/>
          </ac:graphicFrameMkLst>
        </pc:graphicFrameChg>
        <pc:picChg chg="mod">
          <ac:chgData name="Younes Benmoumen" userId="ded2d5d6-2aea-4ce5-a137-f67ba5f02c9c" providerId="ADAL" clId="{AEC2FDFC-6EB9-4A48-9915-1E0A1948FD9E}" dt="2024-12-05T11:54:34.076" v="949"/>
          <ac:picMkLst>
            <pc:docMk/>
            <pc:sldMk cId="1976705558" sldId="503"/>
            <ac:picMk id="4" creationId="{86EE062F-ED18-074E-4493-47A89FA292D1}"/>
          </ac:picMkLst>
        </pc:picChg>
        <pc:picChg chg="mod">
          <ac:chgData name="Younes Benmoumen" userId="ded2d5d6-2aea-4ce5-a137-f67ba5f02c9c" providerId="ADAL" clId="{AEC2FDFC-6EB9-4A48-9915-1E0A1948FD9E}" dt="2024-12-05T11:54:34.076" v="949"/>
          <ac:picMkLst>
            <pc:docMk/>
            <pc:sldMk cId="1976705558" sldId="503"/>
            <ac:picMk id="7" creationId="{BD6DFE32-68C8-E80B-2F7E-9A6A37C888A8}"/>
          </ac:picMkLst>
        </pc:picChg>
      </pc:sldChg>
      <pc:sldChg chg="addSp modSp add mod">
        <pc:chgData name="Younes Benmoumen" userId="ded2d5d6-2aea-4ce5-a137-f67ba5f02c9c" providerId="ADAL" clId="{AEC2FDFC-6EB9-4A48-9915-1E0A1948FD9E}" dt="2024-12-05T12:11:36.242" v="1090" actId="122"/>
        <pc:sldMkLst>
          <pc:docMk/>
          <pc:sldMk cId="2470611886" sldId="504"/>
        </pc:sldMkLst>
        <pc:spChg chg="mod">
          <ac:chgData name="Younes Benmoumen" userId="ded2d5d6-2aea-4ce5-a137-f67ba5f02c9c" providerId="ADAL" clId="{AEC2FDFC-6EB9-4A48-9915-1E0A1948FD9E}" dt="2024-12-05T12:11:13.211" v="1085" actId="108"/>
          <ac:spMkLst>
            <pc:docMk/>
            <pc:sldMk cId="2470611886" sldId="504"/>
            <ac:spMk id="5" creationId="{8E697537-DF9A-5C3E-6BBF-7F19E4395B7B}"/>
          </ac:spMkLst>
        </pc:spChg>
        <pc:spChg chg="mod">
          <ac:chgData name="Younes Benmoumen" userId="ded2d5d6-2aea-4ce5-a137-f67ba5f02c9c" providerId="ADAL" clId="{AEC2FDFC-6EB9-4A48-9915-1E0A1948FD9E}" dt="2024-12-05T11:54:36.139" v="950"/>
          <ac:spMkLst>
            <pc:docMk/>
            <pc:sldMk cId="2470611886" sldId="504"/>
            <ac:spMk id="7" creationId="{1D407082-4FF2-5515-C4A3-275AD2CA04CE}"/>
          </ac:spMkLst>
        </pc:spChg>
        <pc:spChg chg="add mod">
          <ac:chgData name="Younes Benmoumen" userId="ded2d5d6-2aea-4ce5-a137-f67ba5f02c9c" providerId="ADAL" clId="{AEC2FDFC-6EB9-4A48-9915-1E0A1948FD9E}" dt="2024-12-05T12:11:36.242" v="1090" actId="122"/>
          <ac:spMkLst>
            <pc:docMk/>
            <pc:sldMk cId="2470611886" sldId="504"/>
            <ac:spMk id="9" creationId="{B67E303A-8EE8-7386-115B-A94A22C09925}"/>
          </ac:spMkLst>
        </pc:spChg>
        <pc:grpChg chg="add mod">
          <ac:chgData name="Younes Benmoumen" userId="ded2d5d6-2aea-4ce5-a137-f67ba5f02c9c" providerId="ADAL" clId="{AEC2FDFC-6EB9-4A48-9915-1E0A1948FD9E}" dt="2024-12-05T11:54:36.139" v="950"/>
          <ac:grpSpMkLst>
            <pc:docMk/>
            <pc:sldMk cId="2470611886" sldId="504"/>
            <ac:grpSpMk id="2" creationId="{6D330167-C191-8D21-F199-87AF0F72CCF2}"/>
          </ac:grpSpMkLst>
        </pc:grpChg>
        <pc:grpChg chg="mod">
          <ac:chgData name="Younes Benmoumen" userId="ded2d5d6-2aea-4ce5-a137-f67ba5f02c9c" providerId="ADAL" clId="{AEC2FDFC-6EB9-4A48-9915-1E0A1948FD9E}" dt="2024-12-05T11:54:36.139" v="950"/>
          <ac:grpSpMkLst>
            <pc:docMk/>
            <pc:sldMk cId="2470611886" sldId="504"/>
            <ac:grpSpMk id="4" creationId="{E55C244D-75A9-9D24-A3CF-B56B7B602ABC}"/>
          </ac:grpSpMkLst>
        </pc:grpChg>
        <pc:picChg chg="mod">
          <ac:chgData name="Younes Benmoumen" userId="ded2d5d6-2aea-4ce5-a137-f67ba5f02c9c" providerId="ADAL" clId="{AEC2FDFC-6EB9-4A48-9915-1E0A1948FD9E}" dt="2024-12-05T11:54:36.139" v="950"/>
          <ac:picMkLst>
            <pc:docMk/>
            <pc:sldMk cId="2470611886" sldId="504"/>
            <ac:picMk id="3" creationId="{1E0D69C6-EC4F-02AA-F57A-B514A9ECDB19}"/>
          </ac:picMkLst>
        </pc:picChg>
        <pc:picChg chg="mod">
          <ac:chgData name="Younes Benmoumen" userId="ded2d5d6-2aea-4ce5-a137-f67ba5f02c9c" providerId="ADAL" clId="{AEC2FDFC-6EB9-4A48-9915-1E0A1948FD9E}" dt="2024-12-05T11:54:36.139" v="950"/>
          <ac:picMkLst>
            <pc:docMk/>
            <pc:sldMk cId="2470611886" sldId="504"/>
            <ac:picMk id="6" creationId="{3A50C460-0ECF-9717-0CE1-FF057AB8BB47}"/>
          </ac:picMkLst>
        </pc:picChg>
      </pc:sldChg>
      <pc:sldChg chg="addSp modSp add del mod">
        <pc:chgData name="Younes Benmoumen" userId="ded2d5d6-2aea-4ce5-a137-f67ba5f02c9c" providerId="ADAL" clId="{AEC2FDFC-6EB9-4A48-9915-1E0A1948FD9E}" dt="2024-12-05T11:54:46.087" v="953" actId="47"/>
        <pc:sldMkLst>
          <pc:docMk/>
          <pc:sldMk cId="3853824075" sldId="505"/>
        </pc:sldMkLst>
      </pc:sldChg>
      <pc:sldChg chg="addSp modSp add mod">
        <pc:chgData name="Younes Benmoumen" userId="ded2d5d6-2aea-4ce5-a137-f67ba5f02c9c" providerId="ADAL" clId="{AEC2FDFC-6EB9-4A48-9915-1E0A1948FD9E}" dt="2024-12-05T12:14:19.109" v="1283" actId="20577"/>
        <pc:sldMkLst>
          <pc:docMk/>
          <pc:sldMk cId="1641420028" sldId="506"/>
        </pc:sldMkLst>
        <pc:spChg chg="mod">
          <ac:chgData name="Younes Benmoumen" userId="ded2d5d6-2aea-4ce5-a137-f67ba5f02c9c" providerId="ADAL" clId="{AEC2FDFC-6EB9-4A48-9915-1E0A1948FD9E}" dt="2024-12-05T12:12:41.623" v="1109" actId="20577"/>
          <ac:spMkLst>
            <pc:docMk/>
            <pc:sldMk cId="1641420028" sldId="506"/>
            <ac:spMk id="5" creationId="{9CA40AAF-A1A0-094C-0D77-E6FC230C6A6D}"/>
          </ac:spMkLst>
        </pc:spChg>
        <pc:spChg chg="mod">
          <ac:chgData name="Younes Benmoumen" userId="ded2d5d6-2aea-4ce5-a137-f67ba5f02c9c" providerId="ADAL" clId="{AEC2FDFC-6EB9-4A48-9915-1E0A1948FD9E}" dt="2024-12-05T11:54:42.739" v="952"/>
          <ac:spMkLst>
            <pc:docMk/>
            <pc:sldMk cId="1641420028" sldId="506"/>
            <ac:spMk id="7" creationId="{879131A1-59A3-3089-E179-19D8B35BAC58}"/>
          </ac:spMkLst>
        </pc:spChg>
        <pc:spChg chg="add mod">
          <ac:chgData name="Younes Benmoumen" userId="ded2d5d6-2aea-4ce5-a137-f67ba5f02c9c" providerId="ADAL" clId="{AEC2FDFC-6EB9-4A48-9915-1E0A1948FD9E}" dt="2024-12-05T12:12:53.088" v="1110"/>
          <ac:spMkLst>
            <pc:docMk/>
            <pc:sldMk cId="1641420028" sldId="506"/>
            <ac:spMk id="8" creationId="{597D7595-A4CC-74D2-A3DB-2BF55394307A}"/>
          </ac:spMkLst>
        </pc:spChg>
        <pc:spChg chg="add mod">
          <ac:chgData name="Younes Benmoumen" userId="ded2d5d6-2aea-4ce5-a137-f67ba5f02c9c" providerId="ADAL" clId="{AEC2FDFC-6EB9-4A48-9915-1E0A1948FD9E}" dt="2024-12-05T12:13:33.838" v="1211" actId="20577"/>
          <ac:spMkLst>
            <pc:docMk/>
            <pc:sldMk cId="1641420028" sldId="506"/>
            <ac:spMk id="9" creationId="{1EF31416-C404-D49B-54CD-5F4443DBB318}"/>
          </ac:spMkLst>
        </pc:spChg>
        <pc:spChg chg="add mod">
          <ac:chgData name="Younes Benmoumen" userId="ded2d5d6-2aea-4ce5-a137-f67ba5f02c9c" providerId="ADAL" clId="{AEC2FDFC-6EB9-4A48-9915-1E0A1948FD9E}" dt="2024-12-05T12:14:19.109" v="1283" actId="20577"/>
          <ac:spMkLst>
            <pc:docMk/>
            <pc:sldMk cId="1641420028" sldId="506"/>
            <ac:spMk id="10" creationId="{B00996AC-5011-DD89-FBEB-879A24733C73}"/>
          </ac:spMkLst>
        </pc:spChg>
        <pc:spChg chg="add mod">
          <ac:chgData name="Younes Benmoumen" userId="ded2d5d6-2aea-4ce5-a137-f67ba5f02c9c" providerId="ADAL" clId="{AEC2FDFC-6EB9-4A48-9915-1E0A1948FD9E}" dt="2024-12-05T12:12:53.088" v="1110"/>
          <ac:spMkLst>
            <pc:docMk/>
            <pc:sldMk cId="1641420028" sldId="506"/>
            <ac:spMk id="11" creationId="{15D29872-1DBC-E53B-C2FC-9BBF653A4D5F}"/>
          </ac:spMkLst>
        </pc:spChg>
        <pc:grpChg chg="add mod">
          <ac:chgData name="Younes Benmoumen" userId="ded2d5d6-2aea-4ce5-a137-f67ba5f02c9c" providerId="ADAL" clId="{AEC2FDFC-6EB9-4A48-9915-1E0A1948FD9E}" dt="2024-12-05T11:54:42.739" v="952"/>
          <ac:grpSpMkLst>
            <pc:docMk/>
            <pc:sldMk cId="1641420028" sldId="506"/>
            <ac:grpSpMk id="2" creationId="{01C42805-DE51-D1EE-F8C0-8C1965851502}"/>
          </ac:grpSpMkLst>
        </pc:grpChg>
        <pc:grpChg chg="mod">
          <ac:chgData name="Younes Benmoumen" userId="ded2d5d6-2aea-4ce5-a137-f67ba5f02c9c" providerId="ADAL" clId="{AEC2FDFC-6EB9-4A48-9915-1E0A1948FD9E}" dt="2024-12-05T11:54:42.739" v="952"/>
          <ac:grpSpMkLst>
            <pc:docMk/>
            <pc:sldMk cId="1641420028" sldId="506"/>
            <ac:grpSpMk id="4" creationId="{8ED0865B-59F6-43DF-1D71-DA012F3F3BDA}"/>
          </ac:grpSpMkLst>
        </pc:grpChg>
        <pc:picChg chg="mod">
          <ac:chgData name="Younes Benmoumen" userId="ded2d5d6-2aea-4ce5-a137-f67ba5f02c9c" providerId="ADAL" clId="{AEC2FDFC-6EB9-4A48-9915-1E0A1948FD9E}" dt="2024-12-05T11:54:42.739" v="952"/>
          <ac:picMkLst>
            <pc:docMk/>
            <pc:sldMk cId="1641420028" sldId="506"/>
            <ac:picMk id="3" creationId="{7A3289F7-0EC5-4DCC-3385-ADF9ADEFCA2D}"/>
          </ac:picMkLst>
        </pc:picChg>
        <pc:picChg chg="mod">
          <ac:chgData name="Younes Benmoumen" userId="ded2d5d6-2aea-4ce5-a137-f67ba5f02c9c" providerId="ADAL" clId="{AEC2FDFC-6EB9-4A48-9915-1E0A1948FD9E}" dt="2024-12-05T11:54:42.739" v="952"/>
          <ac:picMkLst>
            <pc:docMk/>
            <pc:sldMk cId="1641420028" sldId="506"/>
            <ac:picMk id="6" creationId="{136777E0-4B01-03A4-E6C4-EE6DFB4EF65C}"/>
          </ac:picMkLst>
        </pc:picChg>
        <pc:picChg chg="add mod">
          <ac:chgData name="Younes Benmoumen" userId="ded2d5d6-2aea-4ce5-a137-f67ba5f02c9c" providerId="ADAL" clId="{AEC2FDFC-6EB9-4A48-9915-1E0A1948FD9E}" dt="2024-12-05T12:12:53.088" v="1110"/>
          <ac:picMkLst>
            <pc:docMk/>
            <pc:sldMk cId="1641420028" sldId="506"/>
            <ac:picMk id="12" creationId="{02433ABB-0376-9F4C-01F6-52E066B3E9E7}"/>
          </ac:picMkLst>
        </pc:picChg>
      </pc:sldChg>
      <pc:sldChg chg="modSp add mod">
        <pc:chgData name="Younes Benmoumen" userId="ded2d5d6-2aea-4ce5-a137-f67ba5f02c9c" providerId="ADAL" clId="{AEC2FDFC-6EB9-4A48-9915-1E0A1948FD9E}" dt="2024-12-05T12:09:40.217" v="1059" actId="20577"/>
        <pc:sldMkLst>
          <pc:docMk/>
          <pc:sldMk cId="2755418473" sldId="1395"/>
        </pc:sldMkLst>
        <pc:spChg chg="mod">
          <ac:chgData name="Younes Benmoumen" userId="ded2d5d6-2aea-4ce5-a137-f67ba5f02c9c" providerId="ADAL" clId="{AEC2FDFC-6EB9-4A48-9915-1E0A1948FD9E}" dt="2024-12-05T12:08:11.963" v="1039" actId="207"/>
          <ac:spMkLst>
            <pc:docMk/>
            <pc:sldMk cId="2755418473" sldId="1395"/>
            <ac:spMk id="20" creationId="{FF609B98-0E23-7E44-B149-46D56252E57F}"/>
          </ac:spMkLst>
        </pc:spChg>
        <pc:spChg chg="mod">
          <ac:chgData name="Younes Benmoumen" userId="ded2d5d6-2aea-4ce5-a137-f67ba5f02c9c" providerId="ADAL" clId="{AEC2FDFC-6EB9-4A48-9915-1E0A1948FD9E}" dt="2024-12-05T12:09:40.217" v="1059" actId="20577"/>
          <ac:spMkLst>
            <pc:docMk/>
            <pc:sldMk cId="2755418473" sldId="1395"/>
            <ac:spMk id="69" creationId="{62FA9901-AACB-6647-B901-EDB120556ECD}"/>
          </ac:spMkLst>
        </pc:spChg>
      </pc:sldChg>
      <pc:sldChg chg="addSp delSp modSp add mod">
        <pc:chgData name="Younes Benmoumen" userId="ded2d5d6-2aea-4ce5-a137-f67ba5f02c9c" providerId="ADAL" clId="{AEC2FDFC-6EB9-4A48-9915-1E0A1948FD9E}" dt="2024-12-05T12:11:18.200" v="1086" actId="108"/>
        <pc:sldMkLst>
          <pc:docMk/>
          <pc:sldMk cId="497927908" sldId="1397"/>
        </pc:sldMkLst>
        <pc:spChg chg="add mod">
          <ac:chgData name="Younes Benmoumen" userId="ded2d5d6-2aea-4ce5-a137-f67ba5f02c9c" providerId="ADAL" clId="{AEC2FDFC-6EB9-4A48-9915-1E0A1948FD9E}" dt="2024-12-05T12:11:18.200" v="1086" actId="108"/>
          <ac:spMkLst>
            <pc:docMk/>
            <pc:sldMk cId="497927908" sldId="1397"/>
            <ac:spMk id="2" creationId="{8BB801A2-4BCB-DCBA-FB65-D94EBE32337B}"/>
          </ac:spMkLst>
        </pc:spChg>
      </pc:sldChg>
      <pc:sldChg chg="modSp add mod">
        <pc:chgData name="Younes Benmoumen" userId="ded2d5d6-2aea-4ce5-a137-f67ba5f02c9c" providerId="ADAL" clId="{AEC2FDFC-6EB9-4A48-9915-1E0A1948FD9E}" dt="2024-12-05T12:11:25.176" v="1088" actId="1076"/>
        <pc:sldMkLst>
          <pc:docMk/>
          <pc:sldMk cId="4247773009" sldId="1398"/>
        </pc:sldMkLst>
        <pc:spChg chg="mod">
          <ac:chgData name="Younes Benmoumen" userId="ded2d5d6-2aea-4ce5-a137-f67ba5f02c9c" providerId="ADAL" clId="{AEC2FDFC-6EB9-4A48-9915-1E0A1948FD9E}" dt="2024-12-05T12:11:25.176" v="1088" actId="1076"/>
          <ac:spMkLst>
            <pc:docMk/>
            <pc:sldMk cId="4247773009" sldId="1398"/>
            <ac:spMk id="5" creationId="{729B5118-DB42-BC63-79F6-7A18920CCF01}"/>
          </ac:spMkLst>
        </pc:spChg>
      </pc:sldChg>
      <pc:sldChg chg="add">
        <pc:chgData name="Younes Benmoumen" userId="ded2d5d6-2aea-4ce5-a137-f67ba5f02c9c" providerId="ADAL" clId="{AEC2FDFC-6EB9-4A48-9915-1E0A1948FD9E}" dt="2024-12-05T12:01:40.160" v="979"/>
        <pc:sldMkLst>
          <pc:docMk/>
          <pc:sldMk cId="2030227039" sldId="1399"/>
        </pc:sldMkLst>
      </pc:sldChg>
      <pc:sldChg chg="add">
        <pc:chgData name="Younes Benmoumen" userId="ded2d5d6-2aea-4ce5-a137-f67ba5f02c9c" providerId="ADAL" clId="{AEC2FDFC-6EB9-4A48-9915-1E0A1948FD9E}" dt="2024-12-05T12:01:40.549" v="980"/>
        <pc:sldMkLst>
          <pc:docMk/>
          <pc:sldMk cId="766354655" sldId="1400"/>
        </pc:sldMkLst>
      </pc:sldChg>
      <pc:sldChg chg="add">
        <pc:chgData name="Younes Benmoumen" userId="ded2d5d6-2aea-4ce5-a137-f67ba5f02c9c" providerId="ADAL" clId="{AEC2FDFC-6EB9-4A48-9915-1E0A1948FD9E}" dt="2024-12-05T12:01:40.921" v="981"/>
        <pc:sldMkLst>
          <pc:docMk/>
          <pc:sldMk cId="1514084078" sldId="1401"/>
        </pc:sldMkLst>
      </pc:sldChg>
    </pc:docChg>
  </pc:docChgLst>
  <pc:docChgLst>
    <pc:chgData name="Younes Benmoumen" userId="ded2d5d6-2aea-4ce5-a137-f67ba5f02c9c" providerId="ADAL" clId="{C7962FF5-636E-4D3C-AF8E-1F85856481AA}"/>
    <pc:docChg chg="undo custSel addSld delSld modSld sldOrd">
      <pc:chgData name="Younes Benmoumen" userId="ded2d5d6-2aea-4ce5-a137-f67ba5f02c9c" providerId="ADAL" clId="{C7962FF5-636E-4D3C-AF8E-1F85856481AA}" dt="2024-12-10T08:17:52.111" v="4213"/>
      <pc:docMkLst>
        <pc:docMk/>
      </pc:docMkLst>
      <pc:sldChg chg="modSp mod">
        <pc:chgData name="Younes Benmoumen" userId="ded2d5d6-2aea-4ce5-a137-f67ba5f02c9c" providerId="ADAL" clId="{C7962FF5-636E-4D3C-AF8E-1F85856481AA}" dt="2024-12-09T16:30:56.074" v="3207" actId="20577"/>
        <pc:sldMkLst>
          <pc:docMk/>
          <pc:sldMk cId="1941312667" sldId="256"/>
        </pc:sldMkLst>
        <pc:spChg chg="mod">
          <ac:chgData name="Younes Benmoumen" userId="ded2d5d6-2aea-4ce5-a137-f67ba5f02c9c" providerId="ADAL" clId="{C7962FF5-636E-4D3C-AF8E-1F85856481AA}" dt="2024-12-09T16:30:56.074" v="3207" actId="20577"/>
          <ac:spMkLst>
            <pc:docMk/>
            <pc:sldMk cId="1941312667" sldId="256"/>
            <ac:spMk id="2" creationId="{968C25C5-8538-353A-BA30-A0E51469F7C7}"/>
          </ac:spMkLst>
        </pc:spChg>
      </pc:sldChg>
      <pc:sldChg chg="modSp mod ord">
        <pc:chgData name="Younes Benmoumen" userId="ded2d5d6-2aea-4ce5-a137-f67ba5f02c9c" providerId="ADAL" clId="{C7962FF5-636E-4D3C-AF8E-1F85856481AA}" dt="2024-12-09T16:57:35.792" v="4173" actId="20577"/>
        <pc:sldMkLst>
          <pc:docMk/>
          <pc:sldMk cId="1590814679" sldId="258"/>
        </pc:sldMkLst>
        <pc:graphicFrameChg chg="modGraphic">
          <ac:chgData name="Younes Benmoumen" userId="ded2d5d6-2aea-4ce5-a137-f67ba5f02c9c" providerId="ADAL" clId="{C7962FF5-636E-4D3C-AF8E-1F85856481AA}" dt="2024-12-09T16:57:35.792" v="4173" actId="20577"/>
          <ac:graphicFrameMkLst>
            <pc:docMk/>
            <pc:sldMk cId="1590814679" sldId="258"/>
            <ac:graphicFrameMk id="8" creationId="{3263B396-7F6B-6E91-E168-2119DB7B370F}"/>
          </ac:graphicFrameMkLst>
        </pc:graphicFrameChg>
      </pc:sldChg>
      <pc:sldChg chg="addSp delSp modSp mod modAnim">
        <pc:chgData name="Younes Benmoumen" userId="ded2d5d6-2aea-4ce5-a137-f67ba5f02c9c" providerId="ADAL" clId="{C7962FF5-636E-4D3C-AF8E-1F85856481AA}" dt="2024-12-09T13:43:52" v="3024" actId="108"/>
        <pc:sldMkLst>
          <pc:docMk/>
          <pc:sldMk cId="166533002" sldId="291"/>
        </pc:sldMkLst>
        <pc:spChg chg="add mod ord">
          <ac:chgData name="Younes Benmoumen" userId="ded2d5d6-2aea-4ce5-a137-f67ba5f02c9c" providerId="ADAL" clId="{C7962FF5-636E-4D3C-AF8E-1F85856481AA}" dt="2024-12-09T13:43:52" v="3024" actId="108"/>
          <ac:spMkLst>
            <pc:docMk/>
            <pc:sldMk cId="166533002" sldId="291"/>
            <ac:spMk id="2" creationId="{19B8A99D-D71C-222B-9B0B-530A08914B8B}"/>
          </ac:spMkLst>
        </pc:spChg>
        <pc:spChg chg="add mod">
          <ac:chgData name="Younes Benmoumen" userId="ded2d5d6-2aea-4ce5-a137-f67ba5f02c9c" providerId="ADAL" clId="{C7962FF5-636E-4D3C-AF8E-1F85856481AA}" dt="2024-12-09T13:30:13.667" v="2937" actId="1582"/>
          <ac:spMkLst>
            <pc:docMk/>
            <pc:sldMk cId="166533002" sldId="291"/>
            <ac:spMk id="3" creationId="{15974063-F9A4-9A1A-1153-F97CC7AB1A72}"/>
          </ac:spMkLst>
        </pc:spChg>
        <pc:spChg chg="del mod">
          <ac:chgData name="Younes Benmoumen" userId="ded2d5d6-2aea-4ce5-a137-f67ba5f02c9c" providerId="ADAL" clId="{C7962FF5-636E-4D3C-AF8E-1F85856481AA}" dt="2024-12-09T13:20:15.115" v="2244" actId="478"/>
          <ac:spMkLst>
            <pc:docMk/>
            <pc:sldMk cId="166533002" sldId="291"/>
            <ac:spMk id="6" creationId="{5AEE11C1-781C-3358-668C-5BE0978870CC}"/>
          </ac:spMkLst>
        </pc:spChg>
      </pc:sldChg>
      <pc:sldChg chg="addSp delSp modSp mod ord modNotesTx">
        <pc:chgData name="Younes Benmoumen" userId="ded2d5d6-2aea-4ce5-a137-f67ba5f02c9c" providerId="ADAL" clId="{C7962FF5-636E-4D3C-AF8E-1F85856481AA}" dt="2024-12-09T16:57:06.420" v="4156" actId="1037"/>
        <pc:sldMkLst>
          <pc:docMk/>
          <pc:sldMk cId="237896333" sldId="499"/>
        </pc:sldMkLst>
        <pc:spChg chg="add del mod">
          <ac:chgData name="Younes Benmoumen" userId="ded2d5d6-2aea-4ce5-a137-f67ba5f02c9c" providerId="ADAL" clId="{C7962FF5-636E-4D3C-AF8E-1F85856481AA}" dt="2024-12-09T16:51:08.750" v="3972" actId="478"/>
          <ac:spMkLst>
            <pc:docMk/>
            <pc:sldMk cId="237896333" sldId="499"/>
            <ac:spMk id="7" creationId="{E3890549-95AE-0840-43CE-4694CD2AC2D6}"/>
          </ac:spMkLst>
        </pc:spChg>
        <pc:spChg chg="mod">
          <ac:chgData name="Younes Benmoumen" userId="ded2d5d6-2aea-4ce5-a137-f67ba5f02c9c" providerId="ADAL" clId="{C7962FF5-636E-4D3C-AF8E-1F85856481AA}" dt="2024-12-09T16:57:02.314" v="4143" actId="1037"/>
          <ac:spMkLst>
            <pc:docMk/>
            <pc:sldMk cId="237896333" sldId="499"/>
            <ac:spMk id="11" creationId="{EE9A7E76-9EE9-452D-B3CB-957CA31D1281}"/>
          </ac:spMkLst>
        </pc:spChg>
        <pc:spChg chg="mod">
          <ac:chgData name="Younes Benmoumen" userId="ded2d5d6-2aea-4ce5-a137-f67ba5f02c9c" providerId="ADAL" clId="{C7962FF5-636E-4D3C-AF8E-1F85856481AA}" dt="2024-12-09T16:57:06.420" v="4156" actId="1037"/>
          <ac:spMkLst>
            <pc:docMk/>
            <pc:sldMk cId="237896333" sldId="499"/>
            <ac:spMk id="12" creationId="{F22B07FC-2745-4B11-BBE1-F7F38988AE23}"/>
          </ac:spMkLst>
        </pc:spChg>
        <pc:spChg chg="mod">
          <ac:chgData name="Younes Benmoumen" userId="ded2d5d6-2aea-4ce5-a137-f67ba5f02c9c" providerId="ADAL" clId="{C7962FF5-636E-4D3C-AF8E-1F85856481AA}" dt="2024-12-09T16:52:02.904" v="4081" actId="14100"/>
          <ac:spMkLst>
            <pc:docMk/>
            <pc:sldMk cId="237896333" sldId="499"/>
            <ac:spMk id="20" creationId="{BEDBB2BB-FD6E-42A1-8D48-07AE65101772}"/>
          </ac:spMkLst>
        </pc:spChg>
        <pc:spChg chg="mod">
          <ac:chgData name="Younes Benmoumen" userId="ded2d5d6-2aea-4ce5-a137-f67ba5f02c9c" providerId="ADAL" clId="{C7962FF5-636E-4D3C-AF8E-1F85856481AA}" dt="2024-12-09T16:52:05.156" v="4082" actId="14100"/>
          <ac:spMkLst>
            <pc:docMk/>
            <pc:sldMk cId="237896333" sldId="499"/>
            <ac:spMk id="21" creationId="{1A1A92B4-EFD3-4FC7-A497-CA5E4957C0AC}"/>
          </ac:spMkLst>
        </pc:spChg>
        <pc:spChg chg="mod">
          <ac:chgData name="Younes Benmoumen" userId="ded2d5d6-2aea-4ce5-a137-f67ba5f02c9c" providerId="ADAL" clId="{C7962FF5-636E-4D3C-AF8E-1F85856481AA}" dt="2024-12-09T16:52:14.641" v="4088" actId="1035"/>
          <ac:spMkLst>
            <pc:docMk/>
            <pc:sldMk cId="237896333" sldId="499"/>
            <ac:spMk id="22" creationId="{03C6577A-1D72-47F7-812E-4DA0397E8E4D}"/>
          </ac:spMkLst>
        </pc:spChg>
        <pc:spChg chg="mod">
          <ac:chgData name="Younes Benmoumen" userId="ded2d5d6-2aea-4ce5-a137-f67ba5f02c9c" providerId="ADAL" clId="{C7962FF5-636E-4D3C-AF8E-1F85856481AA}" dt="2024-12-09T16:46:03.717" v="3785" actId="403"/>
          <ac:spMkLst>
            <pc:docMk/>
            <pc:sldMk cId="237896333" sldId="499"/>
            <ac:spMk id="27" creationId="{B2C480B0-A307-4B18-9C37-A107C0E9D168}"/>
          </ac:spMkLst>
        </pc:spChg>
        <pc:spChg chg="mod">
          <ac:chgData name="Younes Benmoumen" userId="ded2d5d6-2aea-4ce5-a137-f67ba5f02c9c" providerId="ADAL" clId="{C7962FF5-636E-4D3C-AF8E-1F85856481AA}" dt="2024-12-09T16:55:43.973" v="4131" actId="207"/>
          <ac:spMkLst>
            <pc:docMk/>
            <pc:sldMk cId="237896333" sldId="499"/>
            <ac:spMk id="36" creationId="{6AF7FD9E-1C5A-4590-BACE-010ED89CDF89}"/>
          </ac:spMkLst>
        </pc:spChg>
        <pc:spChg chg="mod">
          <ac:chgData name="Younes Benmoumen" userId="ded2d5d6-2aea-4ce5-a137-f67ba5f02c9c" providerId="ADAL" clId="{C7962FF5-636E-4D3C-AF8E-1F85856481AA}" dt="2024-12-09T16:55:43.973" v="4131" actId="207"/>
          <ac:spMkLst>
            <pc:docMk/>
            <pc:sldMk cId="237896333" sldId="499"/>
            <ac:spMk id="37" creationId="{E389D494-E74D-470A-AE1E-07A2ED4CB3A5}"/>
          </ac:spMkLst>
        </pc:spChg>
        <pc:grpChg chg="mod">
          <ac:chgData name="Younes Benmoumen" userId="ded2d5d6-2aea-4ce5-a137-f67ba5f02c9c" providerId="ADAL" clId="{C7962FF5-636E-4D3C-AF8E-1F85856481AA}" dt="2024-12-09T16:51:19.440" v="3974" actId="1076"/>
          <ac:grpSpMkLst>
            <pc:docMk/>
            <pc:sldMk cId="237896333" sldId="499"/>
            <ac:grpSpMk id="18" creationId="{1634C4D4-54B9-4E1B-83E4-90F14ACA81EC}"/>
          </ac:grpSpMkLst>
        </pc:grpChg>
      </pc:sldChg>
      <pc:sldChg chg="addSp delSp modSp mod modNotesTx">
        <pc:chgData name="Younes Benmoumen" userId="ded2d5d6-2aea-4ce5-a137-f67ba5f02c9c" providerId="ADAL" clId="{C7962FF5-636E-4D3C-AF8E-1F85856481AA}" dt="2024-12-09T16:40:27.372" v="3628" actId="20577"/>
        <pc:sldMkLst>
          <pc:docMk/>
          <pc:sldMk cId="1620193745" sldId="500"/>
        </pc:sldMkLst>
        <pc:spChg chg="mod">
          <ac:chgData name="Younes Benmoumen" userId="ded2d5d6-2aea-4ce5-a137-f67ba5f02c9c" providerId="ADAL" clId="{C7962FF5-636E-4D3C-AF8E-1F85856481AA}" dt="2024-12-09T10:04:33.552" v="66" actId="108"/>
          <ac:spMkLst>
            <pc:docMk/>
            <pc:sldMk cId="1620193745" sldId="500"/>
            <ac:spMk id="3" creationId="{18979273-F9A3-B377-9633-DA20883A2174}"/>
          </ac:spMkLst>
        </pc:spChg>
        <pc:spChg chg="add mod">
          <ac:chgData name="Younes Benmoumen" userId="ded2d5d6-2aea-4ce5-a137-f67ba5f02c9c" providerId="ADAL" clId="{C7962FF5-636E-4D3C-AF8E-1F85856481AA}" dt="2024-12-09T10:13:24.163" v="131" actId="207"/>
          <ac:spMkLst>
            <pc:docMk/>
            <pc:sldMk cId="1620193745" sldId="500"/>
            <ac:spMk id="18" creationId="{992F0DC3-5B35-300E-A665-E56082BDAE26}"/>
          </ac:spMkLst>
        </pc:spChg>
        <pc:spChg chg="add mod">
          <ac:chgData name="Younes Benmoumen" userId="ded2d5d6-2aea-4ce5-a137-f67ba5f02c9c" providerId="ADAL" clId="{C7962FF5-636E-4D3C-AF8E-1F85856481AA}" dt="2024-12-09T10:13:24.163" v="131" actId="207"/>
          <ac:spMkLst>
            <pc:docMk/>
            <pc:sldMk cId="1620193745" sldId="500"/>
            <ac:spMk id="20" creationId="{2A8B25BE-BEAD-D4F5-211F-9A19D2B5B4CA}"/>
          </ac:spMkLst>
        </pc:spChg>
        <pc:spChg chg="add mod">
          <ac:chgData name="Younes Benmoumen" userId="ded2d5d6-2aea-4ce5-a137-f67ba5f02c9c" providerId="ADAL" clId="{C7962FF5-636E-4D3C-AF8E-1F85856481AA}" dt="2024-12-09T10:14:04.893" v="141" actId="1076"/>
          <ac:spMkLst>
            <pc:docMk/>
            <pc:sldMk cId="1620193745" sldId="500"/>
            <ac:spMk id="23" creationId="{76E584D9-233F-C0FA-ECDE-F2102FA45201}"/>
          </ac:spMkLst>
        </pc:spChg>
        <pc:spChg chg="add mod">
          <ac:chgData name="Younes Benmoumen" userId="ded2d5d6-2aea-4ce5-a137-f67ba5f02c9c" providerId="ADAL" clId="{C7962FF5-636E-4D3C-AF8E-1F85856481AA}" dt="2024-12-09T10:13:48.273" v="138" actId="164"/>
          <ac:spMkLst>
            <pc:docMk/>
            <pc:sldMk cId="1620193745" sldId="500"/>
            <ac:spMk id="25" creationId="{2DF57F19-ABA3-D8BA-E985-761986B8DC32}"/>
          </ac:spMkLst>
        </pc:spChg>
        <pc:spChg chg="add del mod">
          <ac:chgData name="Younes Benmoumen" userId="ded2d5d6-2aea-4ce5-a137-f67ba5f02c9c" providerId="ADAL" clId="{C7962FF5-636E-4D3C-AF8E-1F85856481AA}" dt="2024-12-09T10:16:48.956" v="171" actId="478"/>
          <ac:spMkLst>
            <pc:docMk/>
            <pc:sldMk cId="1620193745" sldId="500"/>
            <ac:spMk id="28" creationId="{928ABD7F-5B32-4F69-27F7-612E15B29FC3}"/>
          </ac:spMkLst>
        </pc:spChg>
        <pc:spChg chg="add del mod">
          <ac:chgData name="Younes Benmoumen" userId="ded2d5d6-2aea-4ce5-a137-f67ba5f02c9c" providerId="ADAL" clId="{C7962FF5-636E-4D3C-AF8E-1F85856481AA}" dt="2024-12-09T10:16:47.304" v="170" actId="478"/>
          <ac:spMkLst>
            <pc:docMk/>
            <pc:sldMk cId="1620193745" sldId="500"/>
            <ac:spMk id="30" creationId="{3A2D6C08-BA76-51B2-8E62-5B4770A82F79}"/>
          </ac:spMkLst>
        </pc:spChg>
        <pc:grpChg chg="add mod">
          <ac:chgData name="Younes Benmoumen" userId="ded2d5d6-2aea-4ce5-a137-f67ba5f02c9c" providerId="ADAL" clId="{C7962FF5-636E-4D3C-AF8E-1F85856481AA}" dt="2024-12-09T10:13:24.163" v="131" actId="207"/>
          <ac:grpSpMkLst>
            <pc:docMk/>
            <pc:sldMk cId="1620193745" sldId="500"/>
            <ac:grpSpMk id="19" creationId="{1F8C30D2-8B17-A8E3-D3A3-703DC3763343}"/>
          </ac:grpSpMkLst>
        </pc:grpChg>
        <pc:grpChg chg="add mod">
          <ac:chgData name="Younes Benmoumen" userId="ded2d5d6-2aea-4ce5-a137-f67ba5f02c9c" providerId="ADAL" clId="{C7962FF5-636E-4D3C-AF8E-1F85856481AA}" dt="2024-12-09T10:13:24.163" v="131" actId="207"/>
          <ac:grpSpMkLst>
            <pc:docMk/>
            <pc:sldMk cId="1620193745" sldId="500"/>
            <ac:grpSpMk id="21" creationId="{B3FA3EA0-74C8-E692-3E11-E09BBDE24703}"/>
          </ac:grpSpMkLst>
        </pc:grpChg>
        <pc:grpChg chg="add mod">
          <ac:chgData name="Younes Benmoumen" userId="ded2d5d6-2aea-4ce5-a137-f67ba5f02c9c" providerId="ADAL" clId="{C7962FF5-636E-4D3C-AF8E-1F85856481AA}" dt="2024-12-09T10:13:24.163" v="131" actId="207"/>
          <ac:grpSpMkLst>
            <pc:docMk/>
            <pc:sldMk cId="1620193745" sldId="500"/>
            <ac:grpSpMk id="22" creationId="{55AF6BFD-23EC-F3B7-3232-17FE283C2F6A}"/>
          </ac:grpSpMkLst>
        </pc:grpChg>
        <pc:grpChg chg="add mod">
          <ac:chgData name="Younes Benmoumen" userId="ded2d5d6-2aea-4ce5-a137-f67ba5f02c9c" providerId="ADAL" clId="{C7962FF5-636E-4D3C-AF8E-1F85856481AA}" dt="2024-12-09T10:13:48.273" v="138" actId="164"/>
          <ac:grpSpMkLst>
            <pc:docMk/>
            <pc:sldMk cId="1620193745" sldId="500"/>
            <ac:grpSpMk id="24" creationId="{3AFDEF19-8242-53A7-BCA4-B8D1A1F367F5}"/>
          </ac:grpSpMkLst>
        </pc:grpChg>
        <pc:grpChg chg="add del mod ord">
          <ac:chgData name="Younes Benmoumen" userId="ded2d5d6-2aea-4ce5-a137-f67ba5f02c9c" providerId="ADAL" clId="{C7962FF5-636E-4D3C-AF8E-1F85856481AA}" dt="2024-12-09T10:15:03.492" v="148" actId="478"/>
          <ac:grpSpMkLst>
            <pc:docMk/>
            <pc:sldMk cId="1620193745" sldId="500"/>
            <ac:grpSpMk id="26" creationId="{9750DD53-9E07-413B-1BE5-75B3D663B7D3}"/>
          </ac:grpSpMkLst>
        </pc:grpChg>
        <pc:picChg chg="del">
          <ac:chgData name="Younes Benmoumen" userId="ded2d5d6-2aea-4ce5-a137-f67ba5f02c9c" providerId="ADAL" clId="{C7962FF5-636E-4D3C-AF8E-1F85856481AA}" dt="2024-12-09T10:04:11.419" v="1" actId="478"/>
          <ac:picMkLst>
            <pc:docMk/>
            <pc:sldMk cId="1620193745" sldId="500"/>
            <ac:picMk id="4" creationId="{5547391C-99D7-4CE0-85DA-EC6E0DAC6E0F}"/>
          </ac:picMkLst>
        </pc:picChg>
        <pc:picChg chg="add mod ord modCrop">
          <ac:chgData name="Younes Benmoumen" userId="ded2d5d6-2aea-4ce5-a137-f67ba5f02c9c" providerId="ADAL" clId="{C7962FF5-636E-4D3C-AF8E-1F85856481AA}" dt="2024-12-09T10:13:24.163" v="131" actId="207"/>
          <ac:picMkLst>
            <pc:docMk/>
            <pc:sldMk cId="1620193745" sldId="500"/>
            <ac:picMk id="7" creationId="{2AAA4D94-6255-0CBF-2783-10742ED5A949}"/>
          </ac:picMkLst>
        </pc:picChg>
        <pc:picChg chg="add mod ord">
          <ac:chgData name="Younes Benmoumen" userId="ded2d5d6-2aea-4ce5-a137-f67ba5f02c9c" providerId="ADAL" clId="{C7962FF5-636E-4D3C-AF8E-1F85856481AA}" dt="2024-12-09T10:14:11.248" v="143" actId="167"/>
          <ac:picMkLst>
            <pc:docMk/>
            <pc:sldMk cId="1620193745" sldId="500"/>
            <ac:picMk id="13" creationId="{7FBF3D73-B975-CE24-3084-C33A7E04E6E3}"/>
          </ac:picMkLst>
        </pc:picChg>
        <pc:picChg chg="add del mod">
          <ac:chgData name="Younes Benmoumen" userId="ded2d5d6-2aea-4ce5-a137-f67ba5f02c9c" providerId="ADAL" clId="{C7962FF5-636E-4D3C-AF8E-1F85856481AA}" dt="2024-12-09T10:16:41.621" v="169" actId="478"/>
          <ac:picMkLst>
            <pc:docMk/>
            <pc:sldMk cId="1620193745" sldId="500"/>
            <ac:picMk id="27" creationId="{810FAE87-598A-8222-6F52-3232834218F9}"/>
          </ac:picMkLst>
        </pc:picChg>
        <pc:picChg chg="add mod">
          <ac:chgData name="Younes Benmoumen" userId="ded2d5d6-2aea-4ce5-a137-f67ba5f02c9c" providerId="ADAL" clId="{C7962FF5-636E-4D3C-AF8E-1F85856481AA}" dt="2024-12-09T10:16:59.891" v="175"/>
          <ac:picMkLst>
            <pc:docMk/>
            <pc:sldMk cId="1620193745" sldId="500"/>
            <ac:picMk id="31" creationId="{75AF7B80-010C-4CB8-4756-D566E04F3C25}"/>
          </ac:picMkLst>
        </pc:picChg>
        <pc:inkChg chg="add">
          <ac:chgData name="Younes Benmoumen" userId="ded2d5d6-2aea-4ce5-a137-f67ba5f02c9c" providerId="ADAL" clId="{C7962FF5-636E-4D3C-AF8E-1F85856481AA}" dt="2024-12-09T10:08:32.019" v="72" actId="9405"/>
          <ac:inkMkLst>
            <pc:docMk/>
            <pc:sldMk cId="1620193745" sldId="500"/>
            <ac:inkMk id="14" creationId="{BA499E8D-56D6-FD4D-26DD-6BDBDAD44CFD}"/>
          </ac:inkMkLst>
        </pc:inkChg>
        <pc:inkChg chg="add">
          <ac:chgData name="Younes Benmoumen" userId="ded2d5d6-2aea-4ce5-a137-f67ba5f02c9c" providerId="ADAL" clId="{C7962FF5-636E-4D3C-AF8E-1F85856481AA}" dt="2024-12-09T10:08:32.602" v="73" actId="9405"/>
          <ac:inkMkLst>
            <pc:docMk/>
            <pc:sldMk cId="1620193745" sldId="500"/>
            <ac:inkMk id="15" creationId="{9A64DFB8-6FA8-6CEC-F40C-178D122FE5D4}"/>
          </ac:inkMkLst>
        </pc:inkChg>
        <pc:inkChg chg="add del">
          <ac:chgData name="Younes Benmoumen" userId="ded2d5d6-2aea-4ce5-a137-f67ba5f02c9c" providerId="ADAL" clId="{C7962FF5-636E-4D3C-AF8E-1F85856481AA}" dt="2024-12-09T10:08:53.076" v="77" actId="9405"/>
          <ac:inkMkLst>
            <pc:docMk/>
            <pc:sldMk cId="1620193745" sldId="500"/>
            <ac:inkMk id="16" creationId="{ACE4CB05-4496-2105-8DA8-4CCF782F8C14}"/>
          </ac:inkMkLst>
        </pc:inkChg>
        <pc:inkChg chg="add del">
          <ac:chgData name="Younes Benmoumen" userId="ded2d5d6-2aea-4ce5-a137-f67ba5f02c9c" providerId="ADAL" clId="{C7962FF5-636E-4D3C-AF8E-1F85856481AA}" dt="2024-12-09T10:08:52.619" v="76" actId="9405"/>
          <ac:inkMkLst>
            <pc:docMk/>
            <pc:sldMk cId="1620193745" sldId="500"/>
            <ac:inkMk id="17" creationId="{47135358-51B7-EA99-DAAB-19C5FB1FFD24}"/>
          </ac:inkMkLst>
        </pc:inkChg>
      </pc:sldChg>
      <pc:sldChg chg="del">
        <pc:chgData name="Younes Benmoumen" userId="ded2d5d6-2aea-4ce5-a137-f67ba5f02c9c" providerId="ADAL" clId="{C7962FF5-636E-4D3C-AF8E-1F85856481AA}" dt="2024-12-09T13:46:23.939" v="3031" actId="47"/>
        <pc:sldMkLst>
          <pc:docMk/>
          <pc:sldMk cId="1250476982" sldId="501"/>
        </pc:sldMkLst>
      </pc:sldChg>
      <pc:sldChg chg="ord">
        <pc:chgData name="Younes Benmoumen" userId="ded2d5d6-2aea-4ce5-a137-f67ba5f02c9c" providerId="ADAL" clId="{C7962FF5-636E-4D3C-AF8E-1F85856481AA}" dt="2024-12-09T10:50:21.759" v="185"/>
        <pc:sldMkLst>
          <pc:docMk/>
          <pc:sldMk cId="102322407" sldId="502"/>
        </pc:sldMkLst>
      </pc:sldChg>
      <pc:sldChg chg="ord">
        <pc:chgData name="Younes Benmoumen" userId="ded2d5d6-2aea-4ce5-a137-f67ba5f02c9c" providerId="ADAL" clId="{C7962FF5-636E-4D3C-AF8E-1F85856481AA}" dt="2024-12-09T10:50:23.222" v="187"/>
        <pc:sldMkLst>
          <pc:docMk/>
          <pc:sldMk cId="1976705558" sldId="503"/>
        </pc:sldMkLst>
      </pc:sldChg>
      <pc:sldChg chg="modSp mod ord">
        <pc:chgData name="Younes Benmoumen" userId="ded2d5d6-2aea-4ce5-a137-f67ba5f02c9c" providerId="ADAL" clId="{C7962FF5-636E-4D3C-AF8E-1F85856481AA}" dt="2024-12-09T13:14:37.473" v="2032" actId="1076"/>
        <pc:sldMkLst>
          <pc:docMk/>
          <pc:sldMk cId="2470611886" sldId="504"/>
        </pc:sldMkLst>
        <pc:spChg chg="mod">
          <ac:chgData name="Younes Benmoumen" userId="ded2d5d6-2aea-4ce5-a137-f67ba5f02c9c" providerId="ADAL" clId="{C7962FF5-636E-4D3C-AF8E-1F85856481AA}" dt="2024-12-09T13:14:37.473" v="2032" actId="1076"/>
          <ac:spMkLst>
            <pc:docMk/>
            <pc:sldMk cId="2470611886" sldId="504"/>
            <ac:spMk id="9" creationId="{B67E303A-8EE8-7386-115B-A94A22C09925}"/>
          </ac:spMkLst>
        </pc:spChg>
      </pc:sldChg>
      <pc:sldChg chg="modSp mod">
        <pc:chgData name="Younes Benmoumen" userId="ded2d5d6-2aea-4ce5-a137-f67ba5f02c9c" providerId="ADAL" clId="{C7962FF5-636E-4D3C-AF8E-1F85856481AA}" dt="2024-12-09T13:20:56.103" v="2259" actId="108"/>
        <pc:sldMkLst>
          <pc:docMk/>
          <pc:sldMk cId="1641420028" sldId="506"/>
        </pc:sldMkLst>
        <pc:spChg chg="mod">
          <ac:chgData name="Younes Benmoumen" userId="ded2d5d6-2aea-4ce5-a137-f67ba5f02c9c" providerId="ADAL" clId="{C7962FF5-636E-4D3C-AF8E-1F85856481AA}" dt="2024-12-09T13:20:56.103" v="2259" actId="108"/>
          <ac:spMkLst>
            <pc:docMk/>
            <pc:sldMk cId="1641420028" sldId="506"/>
            <ac:spMk id="5" creationId="{9CA40AAF-A1A0-094C-0D77-E6FC230C6A6D}"/>
          </ac:spMkLst>
        </pc:spChg>
        <pc:spChg chg="mod">
          <ac:chgData name="Younes Benmoumen" userId="ded2d5d6-2aea-4ce5-a137-f67ba5f02c9c" providerId="ADAL" clId="{C7962FF5-636E-4D3C-AF8E-1F85856481AA}" dt="2024-12-09T10:51:19.821" v="364" actId="27636"/>
          <ac:spMkLst>
            <pc:docMk/>
            <pc:sldMk cId="1641420028" sldId="506"/>
            <ac:spMk id="9" creationId="{1EF31416-C404-D49B-54CD-5F4443DBB318}"/>
          </ac:spMkLst>
        </pc:spChg>
        <pc:spChg chg="mod">
          <ac:chgData name="Younes Benmoumen" userId="ded2d5d6-2aea-4ce5-a137-f67ba5f02c9c" providerId="ADAL" clId="{C7962FF5-636E-4D3C-AF8E-1F85856481AA}" dt="2024-12-09T10:51:44.748" v="442" actId="313"/>
          <ac:spMkLst>
            <pc:docMk/>
            <pc:sldMk cId="1641420028" sldId="506"/>
            <ac:spMk id="10" creationId="{B00996AC-5011-DD89-FBEB-879A24733C73}"/>
          </ac:spMkLst>
        </pc:spChg>
      </pc:sldChg>
      <pc:sldChg chg="addSp modSp add">
        <pc:chgData name="Younes Benmoumen" userId="ded2d5d6-2aea-4ce5-a137-f67ba5f02c9c" providerId="ADAL" clId="{C7962FF5-636E-4D3C-AF8E-1F85856481AA}" dt="2024-12-10T08:17:26.619" v="4212"/>
        <pc:sldMkLst>
          <pc:docMk/>
          <pc:sldMk cId="4242408087" sldId="1376"/>
        </pc:sldMkLst>
        <pc:spChg chg="add mod">
          <ac:chgData name="Younes Benmoumen" userId="ded2d5d6-2aea-4ce5-a137-f67ba5f02c9c" providerId="ADAL" clId="{C7962FF5-636E-4D3C-AF8E-1F85856481AA}" dt="2024-12-10T08:17:20.333" v="4211"/>
          <ac:spMkLst>
            <pc:docMk/>
            <pc:sldMk cId="4242408087" sldId="1376"/>
            <ac:spMk id="3" creationId="{940A6805-4F8E-F931-4317-BA07BB598B6D}"/>
          </ac:spMkLst>
        </pc:spChg>
        <pc:spChg chg="add mod">
          <ac:chgData name="Younes Benmoumen" userId="ded2d5d6-2aea-4ce5-a137-f67ba5f02c9c" providerId="ADAL" clId="{C7962FF5-636E-4D3C-AF8E-1F85856481AA}" dt="2024-12-10T08:17:26.619" v="4212"/>
          <ac:spMkLst>
            <pc:docMk/>
            <pc:sldMk cId="4242408087" sldId="1376"/>
            <ac:spMk id="5" creationId="{E18673FA-5467-B530-64B4-4E09792ABA59}"/>
          </ac:spMkLst>
        </pc:spChg>
      </pc:sldChg>
      <pc:sldChg chg="del ord">
        <pc:chgData name="Younes Benmoumen" userId="ded2d5d6-2aea-4ce5-a137-f67ba5f02c9c" providerId="ADAL" clId="{C7962FF5-636E-4D3C-AF8E-1F85856481AA}" dt="2024-12-09T11:19:17.594" v="785" actId="47"/>
        <pc:sldMkLst>
          <pc:docMk/>
          <pc:sldMk cId="302289743" sldId="1385"/>
        </pc:sldMkLst>
      </pc:sldChg>
      <pc:sldChg chg="addSp delSp modSp del mod addAnim delAnim modAnim">
        <pc:chgData name="Younes Benmoumen" userId="ded2d5d6-2aea-4ce5-a137-f67ba5f02c9c" providerId="ADAL" clId="{C7962FF5-636E-4D3C-AF8E-1F85856481AA}" dt="2024-12-09T13:09:03.177" v="1774" actId="47"/>
        <pc:sldMkLst>
          <pc:docMk/>
          <pc:sldMk cId="3768220832" sldId="1389"/>
        </pc:sldMkLst>
        <pc:spChg chg="add del">
          <ac:chgData name="Younes Benmoumen" userId="ded2d5d6-2aea-4ce5-a137-f67ba5f02c9c" providerId="ADAL" clId="{C7962FF5-636E-4D3C-AF8E-1F85856481AA}" dt="2024-12-09T11:45:32.364" v="1683" actId="478"/>
          <ac:spMkLst>
            <pc:docMk/>
            <pc:sldMk cId="3768220832" sldId="1389"/>
            <ac:spMk id="4" creationId="{2EAB345E-B7D1-A4AF-9464-BCCB960D514F}"/>
          </ac:spMkLst>
        </pc:spChg>
        <pc:spChg chg="add del">
          <ac:chgData name="Younes Benmoumen" userId="ded2d5d6-2aea-4ce5-a137-f67ba5f02c9c" providerId="ADAL" clId="{C7962FF5-636E-4D3C-AF8E-1F85856481AA}" dt="2024-12-09T11:45:32.364" v="1683" actId="478"/>
          <ac:spMkLst>
            <pc:docMk/>
            <pc:sldMk cId="3768220832" sldId="1389"/>
            <ac:spMk id="10" creationId="{588FD66E-1BBA-72AA-36B0-9B9D2739C634}"/>
          </ac:spMkLst>
        </pc:spChg>
        <pc:spChg chg="add del">
          <ac:chgData name="Younes Benmoumen" userId="ded2d5d6-2aea-4ce5-a137-f67ba5f02c9c" providerId="ADAL" clId="{C7962FF5-636E-4D3C-AF8E-1F85856481AA}" dt="2024-12-09T11:45:32.364" v="1683" actId="478"/>
          <ac:spMkLst>
            <pc:docMk/>
            <pc:sldMk cId="3768220832" sldId="1389"/>
            <ac:spMk id="12" creationId="{AF728625-67FE-3959-73CB-2D8DE57711C9}"/>
          </ac:spMkLst>
        </pc:spChg>
        <pc:spChg chg="add del mod">
          <ac:chgData name="Younes Benmoumen" userId="ded2d5d6-2aea-4ce5-a137-f67ba5f02c9c" providerId="ADAL" clId="{C7962FF5-636E-4D3C-AF8E-1F85856481AA}" dt="2024-12-09T11:45:32.364" v="1683" actId="478"/>
          <ac:spMkLst>
            <pc:docMk/>
            <pc:sldMk cId="3768220832" sldId="1389"/>
            <ac:spMk id="13" creationId="{F85FE47D-87FA-3CE1-C6E4-0496778E3DB5}"/>
          </ac:spMkLst>
        </pc:spChg>
        <pc:spChg chg="add del mod">
          <ac:chgData name="Younes Benmoumen" userId="ded2d5d6-2aea-4ce5-a137-f67ba5f02c9c" providerId="ADAL" clId="{C7962FF5-636E-4D3C-AF8E-1F85856481AA}" dt="2024-12-09T11:45:32.364" v="1683" actId="478"/>
          <ac:spMkLst>
            <pc:docMk/>
            <pc:sldMk cId="3768220832" sldId="1389"/>
            <ac:spMk id="14" creationId="{947D5CBD-9593-FA4D-9307-E2D9A55292CE}"/>
          </ac:spMkLst>
        </pc:spChg>
        <pc:spChg chg="add del mod">
          <ac:chgData name="Younes Benmoumen" userId="ded2d5d6-2aea-4ce5-a137-f67ba5f02c9c" providerId="ADAL" clId="{C7962FF5-636E-4D3C-AF8E-1F85856481AA}" dt="2024-12-09T11:45:32.364" v="1683" actId="478"/>
          <ac:spMkLst>
            <pc:docMk/>
            <pc:sldMk cId="3768220832" sldId="1389"/>
            <ac:spMk id="15" creationId="{D9C4CD8C-AFBD-2DEC-EA75-48C247C4BD2A}"/>
          </ac:spMkLst>
        </pc:spChg>
        <pc:spChg chg="add del">
          <ac:chgData name="Younes Benmoumen" userId="ded2d5d6-2aea-4ce5-a137-f67ba5f02c9c" providerId="ADAL" clId="{C7962FF5-636E-4D3C-AF8E-1F85856481AA}" dt="2024-12-09T11:45:32.364" v="1683" actId="478"/>
          <ac:spMkLst>
            <pc:docMk/>
            <pc:sldMk cId="3768220832" sldId="1389"/>
            <ac:spMk id="17" creationId="{B4D5CBE7-FD58-459C-EED9-6FCB6444D45C}"/>
          </ac:spMkLst>
        </pc:spChg>
        <pc:spChg chg="del">
          <ac:chgData name="Younes Benmoumen" userId="ded2d5d6-2aea-4ce5-a137-f67ba5f02c9c" providerId="ADAL" clId="{C7962FF5-636E-4D3C-AF8E-1F85856481AA}" dt="2024-12-09T11:19:52.295" v="787" actId="478"/>
          <ac:spMkLst>
            <pc:docMk/>
            <pc:sldMk cId="3768220832" sldId="1389"/>
            <ac:spMk id="19" creationId="{76D9BD46-FE87-6B4E-B095-FF3FF6D5FCA1}"/>
          </ac:spMkLst>
        </pc:spChg>
        <pc:spChg chg="add del mod">
          <ac:chgData name="Younes Benmoumen" userId="ded2d5d6-2aea-4ce5-a137-f67ba5f02c9c" providerId="ADAL" clId="{C7962FF5-636E-4D3C-AF8E-1F85856481AA}" dt="2024-12-09T11:45:32.364" v="1683" actId="478"/>
          <ac:spMkLst>
            <pc:docMk/>
            <pc:sldMk cId="3768220832" sldId="1389"/>
            <ac:spMk id="20" creationId="{05B11D5B-2B51-7EC2-A5F0-37826C81B57E}"/>
          </ac:spMkLst>
        </pc:spChg>
        <pc:spChg chg="del">
          <ac:chgData name="Younes Benmoumen" userId="ded2d5d6-2aea-4ce5-a137-f67ba5f02c9c" providerId="ADAL" clId="{C7962FF5-636E-4D3C-AF8E-1F85856481AA}" dt="2024-12-09T11:19:51.078" v="786" actId="478"/>
          <ac:spMkLst>
            <pc:docMk/>
            <pc:sldMk cId="3768220832" sldId="1389"/>
            <ac:spMk id="21" creationId="{32D267F5-139B-224F-A457-551A3949DDB3}"/>
          </ac:spMkLst>
        </pc:spChg>
        <pc:spChg chg="add del">
          <ac:chgData name="Younes Benmoumen" userId="ded2d5d6-2aea-4ce5-a137-f67ba5f02c9c" providerId="ADAL" clId="{C7962FF5-636E-4D3C-AF8E-1F85856481AA}" dt="2024-12-09T11:45:32.364" v="1683" actId="478"/>
          <ac:spMkLst>
            <pc:docMk/>
            <pc:sldMk cId="3768220832" sldId="1389"/>
            <ac:spMk id="22" creationId="{484A99D3-199E-7AA5-7F38-E0DD67E25964}"/>
          </ac:spMkLst>
        </pc:spChg>
        <pc:spChg chg="add del mod">
          <ac:chgData name="Younes Benmoumen" userId="ded2d5d6-2aea-4ce5-a137-f67ba5f02c9c" providerId="ADAL" clId="{C7962FF5-636E-4D3C-AF8E-1F85856481AA}" dt="2024-12-09T11:45:32.364" v="1683" actId="478"/>
          <ac:spMkLst>
            <pc:docMk/>
            <pc:sldMk cId="3768220832" sldId="1389"/>
            <ac:spMk id="23" creationId="{55D187CC-E558-2D4B-BDE6-CD4E34C9EFFA}"/>
          </ac:spMkLst>
        </pc:spChg>
        <pc:grpChg chg="add del">
          <ac:chgData name="Younes Benmoumen" userId="ded2d5d6-2aea-4ce5-a137-f67ba5f02c9c" providerId="ADAL" clId="{C7962FF5-636E-4D3C-AF8E-1F85856481AA}" dt="2024-12-09T11:45:32.364" v="1683" actId="478"/>
          <ac:grpSpMkLst>
            <pc:docMk/>
            <pc:sldMk cId="3768220832" sldId="1389"/>
            <ac:grpSpMk id="25" creationId="{8AD60A66-F883-5D43-A06C-915FB944F932}"/>
          </ac:grpSpMkLst>
        </pc:grpChg>
        <pc:graphicFrameChg chg="add del mod">
          <ac:chgData name="Younes Benmoumen" userId="ded2d5d6-2aea-4ce5-a137-f67ba5f02c9c" providerId="ADAL" clId="{C7962FF5-636E-4D3C-AF8E-1F85856481AA}" dt="2024-12-09T11:45:32.364" v="1683" actId="478"/>
          <ac:graphicFrameMkLst>
            <pc:docMk/>
            <pc:sldMk cId="3768220832" sldId="1389"/>
            <ac:graphicFrameMk id="11" creationId="{F0780B70-CC9D-7308-12C2-0C2161894BCB}"/>
          </ac:graphicFrameMkLst>
        </pc:graphicFrameChg>
        <pc:cxnChg chg="add del">
          <ac:chgData name="Younes Benmoumen" userId="ded2d5d6-2aea-4ce5-a137-f67ba5f02c9c" providerId="ADAL" clId="{C7962FF5-636E-4D3C-AF8E-1F85856481AA}" dt="2024-12-09T11:45:32.364" v="1683" actId="478"/>
          <ac:cxnSpMkLst>
            <pc:docMk/>
            <pc:sldMk cId="3768220832" sldId="1389"/>
            <ac:cxnSpMk id="2" creationId="{AC551A9B-B279-A0C4-A666-095D5928370E}"/>
          </ac:cxnSpMkLst>
        </pc:cxnChg>
        <pc:cxnChg chg="add del">
          <ac:chgData name="Younes Benmoumen" userId="ded2d5d6-2aea-4ce5-a137-f67ba5f02c9c" providerId="ADAL" clId="{C7962FF5-636E-4D3C-AF8E-1F85856481AA}" dt="2024-12-09T11:45:32.364" v="1683" actId="478"/>
          <ac:cxnSpMkLst>
            <pc:docMk/>
            <pc:sldMk cId="3768220832" sldId="1389"/>
            <ac:cxnSpMk id="24" creationId="{A62D1352-FD9F-FD01-A26E-49533BFE2002}"/>
          </ac:cxnSpMkLst>
        </pc:cxnChg>
      </pc:sldChg>
      <pc:sldChg chg="addSp delSp modSp add mod modNotesTx">
        <pc:chgData name="Younes Benmoumen" userId="ded2d5d6-2aea-4ce5-a137-f67ba5f02c9c" providerId="ADAL" clId="{C7962FF5-636E-4D3C-AF8E-1F85856481AA}" dt="2024-12-09T13:21:12.626" v="2261" actId="108"/>
        <pc:sldMkLst>
          <pc:docMk/>
          <pc:sldMk cId="3822353878" sldId="1394"/>
        </pc:sldMkLst>
        <pc:spChg chg="del">
          <ac:chgData name="Younes Benmoumen" userId="ded2d5d6-2aea-4ce5-a137-f67ba5f02c9c" providerId="ADAL" clId="{C7962FF5-636E-4D3C-AF8E-1F85856481AA}" dt="2024-12-09T13:09:53.479" v="1824" actId="478"/>
          <ac:spMkLst>
            <pc:docMk/>
            <pc:sldMk cId="3822353878" sldId="1394"/>
            <ac:spMk id="2" creationId="{E4B87D97-B910-0C2F-1B4E-C825C65735F2}"/>
          </ac:spMkLst>
        </pc:spChg>
        <pc:spChg chg="del">
          <ac:chgData name="Younes Benmoumen" userId="ded2d5d6-2aea-4ce5-a137-f67ba5f02c9c" providerId="ADAL" clId="{C7962FF5-636E-4D3C-AF8E-1F85856481AA}" dt="2024-12-09T13:09:56.036" v="1825" actId="478"/>
          <ac:spMkLst>
            <pc:docMk/>
            <pc:sldMk cId="3822353878" sldId="1394"/>
            <ac:spMk id="4" creationId="{1A725786-3441-EF91-8CF8-E8B67CC4584B}"/>
          </ac:spMkLst>
        </pc:spChg>
        <pc:spChg chg="mod">
          <ac:chgData name="Younes Benmoumen" userId="ded2d5d6-2aea-4ce5-a137-f67ba5f02c9c" providerId="ADAL" clId="{C7962FF5-636E-4D3C-AF8E-1F85856481AA}" dt="2024-12-09T13:17:44.885" v="2227" actId="114"/>
          <ac:spMkLst>
            <pc:docMk/>
            <pc:sldMk cId="3822353878" sldId="1394"/>
            <ac:spMk id="11" creationId="{197F6A30-1359-52EF-F16C-82ABD2D0DE9B}"/>
          </ac:spMkLst>
        </pc:spChg>
        <pc:spChg chg="del mod">
          <ac:chgData name="Younes Benmoumen" userId="ded2d5d6-2aea-4ce5-a137-f67ba5f02c9c" providerId="ADAL" clId="{C7962FF5-636E-4D3C-AF8E-1F85856481AA}" dt="2024-12-09T13:10:02.961" v="1827" actId="478"/>
          <ac:spMkLst>
            <pc:docMk/>
            <pc:sldMk cId="3822353878" sldId="1394"/>
            <ac:spMk id="12" creationId="{AD1D7E3F-6C32-BA5E-59BA-443C410289ED}"/>
          </ac:spMkLst>
        </pc:spChg>
        <pc:spChg chg="add mod">
          <ac:chgData name="Younes Benmoumen" userId="ded2d5d6-2aea-4ce5-a137-f67ba5f02c9c" providerId="ADAL" clId="{C7962FF5-636E-4D3C-AF8E-1F85856481AA}" dt="2024-12-09T13:21:12.626" v="2261" actId="108"/>
          <ac:spMkLst>
            <pc:docMk/>
            <pc:sldMk cId="3822353878" sldId="1394"/>
            <ac:spMk id="13" creationId="{26C5217D-4543-071F-BEBC-ADC3AA31714D}"/>
          </ac:spMkLst>
        </pc:spChg>
        <pc:picChg chg="mod">
          <ac:chgData name="Younes Benmoumen" userId="ded2d5d6-2aea-4ce5-a137-f67ba5f02c9c" providerId="ADAL" clId="{C7962FF5-636E-4D3C-AF8E-1F85856481AA}" dt="2024-12-09T13:17:31.963" v="2226" actId="1076"/>
          <ac:picMkLst>
            <pc:docMk/>
            <pc:sldMk cId="3822353878" sldId="1394"/>
            <ac:picMk id="10" creationId="{0BF0D2E8-3715-9646-B1F3-D406C35870CF}"/>
          </ac:picMkLst>
        </pc:picChg>
      </pc:sldChg>
      <pc:sldChg chg="modSp mod">
        <pc:chgData name="Younes Benmoumen" userId="ded2d5d6-2aea-4ce5-a137-f67ba5f02c9c" providerId="ADAL" clId="{C7962FF5-636E-4D3C-AF8E-1F85856481AA}" dt="2024-12-09T16:32:20.557" v="3249" actId="20577"/>
        <pc:sldMkLst>
          <pc:docMk/>
          <pc:sldMk cId="2755418473" sldId="1395"/>
        </pc:sldMkLst>
        <pc:spChg chg="mod">
          <ac:chgData name="Younes Benmoumen" userId="ded2d5d6-2aea-4ce5-a137-f67ba5f02c9c" providerId="ADAL" clId="{C7962FF5-636E-4D3C-AF8E-1F85856481AA}" dt="2024-12-09T16:32:20.557" v="3249" actId="20577"/>
          <ac:spMkLst>
            <pc:docMk/>
            <pc:sldMk cId="2755418473" sldId="1395"/>
            <ac:spMk id="69" creationId="{62FA9901-AACB-6647-B901-EDB120556ECD}"/>
          </ac:spMkLst>
        </pc:spChg>
      </pc:sldChg>
      <pc:sldChg chg="addSp delSp modSp mod ord">
        <pc:chgData name="Younes Benmoumen" userId="ded2d5d6-2aea-4ce5-a137-f67ba5f02c9c" providerId="ADAL" clId="{C7962FF5-636E-4D3C-AF8E-1F85856481AA}" dt="2024-12-09T13:23:02.962" v="2353" actId="20577"/>
        <pc:sldMkLst>
          <pc:docMk/>
          <pc:sldMk cId="4247773009" sldId="1398"/>
        </pc:sldMkLst>
        <pc:spChg chg="mod">
          <ac:chgData name="Younes Benmoumen" userId="ded2d5d6-2aea-4ce5-a137-f67ba5f02c9c" providerId="ADAL" clId="{C7962FF5-636E-4D3C-AF8E-1F85856481AA}" dt="2024-12-09T13:23:02.962" v="2353" actId="20577"/>
          <ac:spMkLst>
            <pc:docMk/>
            <pc:sldMk cId="4247773009" sldId="1398"/>
            <ac:spMk id="5" creationId="{729B5118-DB42-BC63-79F6-7A18920CCF01}"/>
          </ac:spMkLst>
        </pc:spChg>
        <pc:spChg chg="add mod">
          <ac:chgData name="Younes Benmoumen" userId="ded2d5d6-2aea-4ce5-a137-f67ba5f02c9c" providerId="ADAL" clId="{C7962FF5-636E-4D3C-AF8E-1F85856481AA}" dt="2024-12-09T11:08:10.320" v="461" actId="1076"/>
          <ac:spMkLst>
            <pc:docMk/>
            <pc:sldMk cId="4247773009" sldId="1398"/>
            <ac:spMk id="10" creationId="{B79826BD-8208-2B88-F0D1-60CC9528BC75}"/>
          </ac:spMkLst>
        </pc:spChg>
        <pc:spChg chg="add del mod">
          <ac:chgData name="Younes Benmoumen" userId="ded2d5d6-2aea-4ce5-a137-f67ba5f02c9c" providerId="ADAL" clId="{C7962FF5-636E-4D3C-AF8E-1F85856481AA}" dt="2024-12-09T11:09:53.693" v="472" actId="478"/>
          <ac:spMkLst>
            <pc:docMk/>
            <pc:sldMk cId="4247773009" sldId="1398"/>
            <ac:spMk id="13" creationId="{ED976221-30D9-BCBF-A32D-B9442803121D}"/>
          </ac:spMkLst>
        </pc:spChg>
        <pc:spChg chg="add mod">
          <ac:chgData name="Younes Benmoumen" userId="ded2d5d6-2aea-4ce5-a137-f67ba5f02c9c" providerId="ADAL" clId="{C7962FF5-636E-4D3C-AF8E-1F85856481AA}" dt="2024-12-09T11:11:33.397" v="488" actId="113"/>
          <ac:spMkLst>
            <pc:docMk/>
            <pc:sldMk cId="4247773009" sldId="1398"/>
            <ac:spMk id="15" creationId="{381DE7E3-D96F-3DB5-DFA8-A22918B435B7}"/>
          </ac:spMkLst>
        </pc:spChg>
        <pc:spChg chg="add mod">
          <ac:chgData name="Younes Benmoumen" userId="ded2d5d6-2aea-4ce5-a137-f67ba5f02c9c" providerId="ADAL" clId="{C7962FF5-636E-4D3C-AF8E-1F85856481AA}" dt="2024-12-09T11:11:41.066" v="490" actId="113"/>
          <ac:spMkLst>
            <pc:docMk/>
            <pc:sldMk cId="4247773009" sldId="1398"/>
            <ac:spMk id="17" creationId="{4BD0A2A9-9744-B13A-E372-D49D9568D4B8}"/>
          </ac:spMkLst>
        </pc:spChg>
        <pc:graphicFrameChg chg="add mod modGraphic">
          <ac:chgData name="Younes Benmoumen" userId="ded2d5d6-2aea-4ce5-a137-f67ba5f02c9c" providerId="ADAL" clId="{C7962FF5-636E-4D3C-AF8E-1F85856481AA}" dt="2024-12-09T11:08:30.833" v="466" actId="14734"/>
          <ac:graphicFrameMkLst>
            <pc:docMk/>
            <pc:sldMk cId="4247773009" sldId="1398"/>
            <ac:graphicFrameMk id="8" creationId="{943BFBE9-77BA-2FFD-58AF-E2AD7B869F83}"/>
          </ac:graphicFrameMkLst>
        </pc:graphicFrameChg>
        <pc:picChg chg="add mod">
          <ac:chgData name="Younes Benmoumen" userId="ded2d5d6-2aea-4ce5-a137-f67ba5f02c9c" providerId="ADAL" clId="{C7962FF5-636E-4D3C-AF8E-1F85856481AA}" dt="2024-12-09T11:08:36.772" v="468" actId="1076"/>
          <ac:picMkLst>
            <pc:docMk/>
            <pc:sldMk cId="4247773009" sldId="1398"/>
            <ac:picMk id="11" creationId="{60FE4460-DBB3-6E15-B766-E4DE1CD41C0C}"/>
          </ac:picMkLst>
        </pc:picChg>
        <pc:picChg chg="add mod">
          <ac:chgData name="Younes Benmoumen" userId="ded2d5d6-2aea-4ce5-a137-f67ba5f02c9c" providerId="ADAL" clId="{C7962FF5-636E-4D3C-AF8E-1F85856481AA}" dt="2024-12-09T11:10:38.920" v="479"/>
          <ac:picMkLst>
            <pc:docMk/>
            <pc:sldMk cId="4247773009" sldId="1398"/>
            <ac:picMk id="18" creationId="{C4F69A7D-C37D-5DAA-C992-902A7D0E27D8}"/>
          </ac:picMkLst>
        </pc:picChg>
        <pc:picChg chg="add mod">
          <ac:chgData name="Younes Benmoumen" userId="ded2d5d6-2aea-4ce5-a137-f67ba5f02c9c" providerId="ADAL" clId="{C7962FF5-636E-4D3C-AF8E-1F85856481AA}" dt="2024-12-09T11:11:22.405" v="487" actId="1076"/>
          <ac:picMkLst>
            <pc:docMk/>
            <pc:sldMk cId="4247773009" sldId="1398"/>
            <ac:picMk id="19" creationId="{DA4DF684-B27E-468E-EF37-6473F15CE708}"/>
          </ac:picMkLst>
        </pc:picChg>
      </pc:sldChg>
      <pc:sldChg chg="addSp delSp modSp mod">
        <pc:chgData name="Younes Benmoumen" userId="ded2d5d6-2aea-4ce5-a137-f67ba5f02c9c" providerId="ADAL" clId="{C7962FF5-636E-4D3C-AF8E-1F85856481AA}" dt="2024-12-09T13:43:44.235" v="3020" actId="108"/>
        <pc:sldMkLst>
          <pc:docMk/>
          <pc:sldMk cId="2030227039" sldId="1399"/>
        </pc:sldMkLst>
        <pc:spChg chg="mod">
          <ac:chgData name="Younes Benmoumen" userId="ded2d5d6-2aea-4ce5-a137-f67ba5f02c9c" providerId="ADAL" clId="{C7962FF5-636E-4D3C-AF8E-1F85856481AA}" dt="2024-12-09T13:43:44.235" v="3020" actId="108"/>
          <ac:spMkLst>
            <pc:docMk/>
            <pc:sldMk cId="2030227039" sldId="1399"/>
            <ac:spMk id="5" creationId="{9CF825AD-B401-BAA8-D365-53E871AD2CB7}"/>
          </ac:spMkLst>
        </pc:spChg>
        <pc:spChg chg="add del">
          <ac:chgData name="Younes Benmoumen" userId="ded2d5d6-2aea-4ce5-a137-f67ba5f02c9c" providerId="ADAL" clId="{C7962FF5-636E-4D3C-AF8E-1F85856481AA}" dt="2024-12-09T13:12:40.692" v="1935" actId="22"/>
          <ac:spMkLst>
            <pc:docMk/>
            <pc:sldMk cId="2030227039" sldId="1399"/>
            <ac:spMk id="9" creationId="{B0CCAE53-6049-B197-5C23-AF3645D08C2A}"/>
          </ac:spMkLst>
        </pc:spChg>
        <pc:spChg chg="add del">
          <ac:chgData name="Younes Benmoumen" userId="ded2d5d6-2aea-4ce5-a137-f67ba5f02c9c" providerId="ADAL" clId="{C7962FF5-636E-4D3C-AF8E-1F85856481AA}" dt="2024-12-09T13:12:43.065" v="1937" actId="22"/>
          <ac:spMkLst>
            <pc:docMk/>
            <pc:sldMk cId="2030227039" sldId="1399"/>
            <ac:spMk id="11" creationId="{2A64FB23-2FA9-5F3E-6646-DBCFC0ADFF47}"/>
          </ac:spMkLst>
        </pc:spChg>
        <pc:spChg chg="add del">
          <ac:chgData name="Younes Benmoumen" userId="ded2d5d6-2aea-4ce5-a137-f67ba5f02c9c" providerId="ADAL" clId="{C7962FF5-636E-4D3C-AF8E-1F85856481AA}" dt="2024-12-09T13:12:52.865" v="1939" actId="478"/>
          <ac:spMkLst>
            <pc:docMk/>
            <pc:sldMk cId="2030227039" sldId="1399"/>
            <ac:spMk id="13" creationId="{5C3D5DA9-E33E-C5EA-1A8D-C7FF70857C36}"/>
          </ac:spMkLst>
        </pc:spChg>
        <pc:spChg chg="add del mod">
          <ac:chgData name="Younes Benmoumen" userId="ded2d5d6-2aea-4ce5-a137-f67ba5f02c9c" providerId="ADAL" clId="{C7962FF5-636E-4D3C-AF8E-1F85856481AA}" dt="2024-12-09T13:13:10.149" v="1946" actId="22"/>
          <ac:spMkLst>
            <pc:docMk/>
            <pc:sldMk cId="2030227039" sldId="1399"/>
            <ac:spMk id="15" creationId="{56BCDC53-CDB6-60BC-0E76-8AF92F84A362}"/>
          </ac:spMkLst>
        </pc:spChg>
        <pc:spChg chg="add mod">
          <ac:chgData name="Younes Benmoumen" userId="ded2d5d6-2aea-4ce5-a137-f67ba5f02c9c" providerId="ADAL" clId="{C7962FF5-636E-4D3C-AF8E-1F85856481AA}" dt="2024-12-09T13:14:24.847" v="2030" actId="122"/>
          <ac:spMkLst>
            <pc:docMk/>
            <pc:sldMk cId="2030227039" sldId="1399"/>
            <ac:spMk id="16" creationId="{71BB5CB0-DE0E-06E1-08A6-F6FCCAD1EACF}"/>
          </ac:spMkLst>
        </pc:spChg>
      </pc:sldChg>
      <pc:sldChg chg="addSp modSp mod">
        <pc:chgData name="Younes Benmoumen" userId="ded2d5d6-2aea-4ce5-a137-f67ba5f02c9c" providerId="ADAL" clId="{C7962FF5-636E-4D3C-AF8E-1F85856481AA}" dt="2024-12-09T13:43:49.035" v="3023" actId="108"/>
        <pc:sldMkLst>
          <pc:docMk/>
          <pc:sldMk cId="766354655" sldId="1400"/>
        </pc:sldMkLst>
        <pc:spChg chg="mod">
          <ac:chgData name="Younes Benmoumen" userId="ded2d5d6-2aea-4ce5-a137-f67ba5f02c9c" providerId="ADAL" clId="{C7962FF5-636E-4D3C-AF8E-1F85856481AA}" dt="2024-12-09T13:43:49.035" v="3023" actId="108"/>
          <ac:spMkLst>
            <pc:docMk/>
            <pc:sldMk cId="766354655" sldId="1400"/>
            <ac:spMk id="5" creationId="{21A41967-6A5F-308A-CF98-2F03077A4BFD}"/>
          </ac:spMkLst>
        </pc:spChg>
        <pc:spChg chg="add mod">
          <ac:chgData name="Younes Benmoumen" userId="ded2d5d6-2aea-4ce5-a137-f67ba5f02c9c" providerId="ADAL" clId="{C7962FF5-636E-4D3C-AF8E-1F85856481AA}" dt="2024-12-09T13:29:27.807" v="2932" actId="14100"/>
          <ac:spMkLst>
            <pc:docMk/>
            <pc:sldMk cId="766354655" sldId="1400"/>
            <ac:spMk id="10" creationId="{12F365FA-4E2F-A55F-9F65-74267F5A265B}"/>
          </ac:spMkLst>
        </pc:spChg>
        <pc:picChg chg="add mod">
          <ac:chgData name="Younes Benmoumen" userId="ded2d5d6-2aea-4ce5-a137-f67ba5f02c9c" providerId="ADAL" clId="{C7962FF5-636E-4D3C-AF8E-1F85856481AA}" dt="2024-12-09T13:25:44.775" v="2357" actId="1076"/>
          <ac:picMkLst>
            <pc:docMk/>
            <pc:sldMk cId="766354655" sldId="1400"/>
            <ac:picMk id="9" creationId="{DA9F005A-BED4-BEC6-3BDA-9718447F05D7}"/>
          </ac:picMkLst>
        </pc:picChg>
      </pc:sldChg>
      <pc:sldChg chg="addSp delSp modSp mod">
        <pc:chgData name="Younes Benmoumen" userId="ded2d5d6-2aea-4ce5-a137-f67ba5f02c9c" providerId="ADAL" clId="{C7962FF5-636E-4D3C-AF8E-1F85856481AA}" dt="2024-12-09T13:45:20.274" v="3030" actId="1076"/>
        <pc:sldMkLst>
          <pc:docMk/>
          <pc:sldMk cId="1514084078" sldId="1401"/>
        </pc:sldMkLst>
        <pc:spChg chg="mod">
          <ac:chgData name="Younes Benmoumen" userId="ded2d5d6-2aea-4ce5-a137-f67ba5f02c9c" providerId="ADAL" clId="{C7962FF5-636E-4D3C-AF8E-1F85856481AA}" dt="2024-12-09T13:43:55.511" v="3025" actId="108"/>
          <ac:spMkLst>
            <pc:docMk/>
            <pc:sldMk cId="1514084078" sldId="1401"/>
            <ac:spMk id="5" creationId="{E4208371-2B5D-8BAA-6D0B-EC7E417160EF}"/>
          </ac:spMkLst>
        </pc:spChg>
        <pc:graphicFrameChg chg="del mod">
          <ac:chgData name="Younes Benmoumen" userId="ded2d5d6-2aea-4ce5-a137-f67ba5f02c9c" providerId="ADAL" clId="{C7962FF5-636E-4D3C-AF8E-1F85856481AA}" dt="2024-12-09T13:45:07.386" v="3027" actId="478"/>
          <ac:graphicFrameMkLst>
            <pc:docMk/>
            <pc:sldMk cId="1514084078" sldId="1401"/>
            <ac:graphicFrameMk id="11" creationId="{E02D9897-EDDF-9004-785E-F0BF38D9B369}"/>
          </ac:graphicFrameMkLst>
        </pc:graphicFrameChg>
        <pc:graphicFrameChg chg="mod">
          <ac:chgData name="Younes Benmoumen" userId="ded2d5d6-2aea-4ce5-a137-f67ba5f02c9c" providerId="ADAL" clId="{C7962FF5-636E-4D3C-AF8E-1F85856481AA}" dt="2024-12-09T13:45:20.274" v="3030" actId="1076"/>
          <ac:graphicFrameMkLst>
            <pc:docMk/>
            <pc:sldMk cId="1514084078" sldId="1401"/>
            <ac:graphicFrameMk id="12" creationId="{85B14671-8E13-50B2-6F85-B9A00CCEBA7D}"/>
          </ac:graphicFrameMkLst>
        </pc:graphicFrameChg>
        <pc:picChg chg="add del mod modCrop">
          <ac:chgData name="Younes Benmoumen" userId="ded2d5d6-2aea-4ce5-a137-f67ba5f02c9c" providerId="ADAL" clId="{C7962FF5-636E-4D3C-AF8E-1F85856481AA}" dt="2024-12-09T13:40:36.467" v="2950" actId="478"/>
          <ac:picMkLst>
            <pc:docMk/>
            <pc:sldMk cId="1514084078" sldId="1401"/>
            <ac:picMk id="9" creationId="{292F8C76-52BE-02C4-75BF-72CD5AB255C3}"/>
          </ac:picMkLst>
        </pc:picChg>
        <pc:picChg chg="add del mod modCrop">
          <ac:chgData name="Younes Benmoumen" userId="ded2d5d6-2aea-4ce5-a137-f67ba5f02c9c" providerId="ADAL" clId="{C7962FF5-636E-4D3C-AF8E-1F85856481AA}" dt="2024-12-09T13:40:34.783" v="2949" actId="478"/>
          <ac:picMkLst>
            <pc:docMk/>
            <pc:sldMk cId="1514084078" sldId="1401"/>
            <ac:picMk id="10" creationId="{1E7A2BE0-193D-DA48-B4BF-82DE0BB480F1}"/>
          </ac:picMkLst>
        </pc:picChg>
      </pc:sldChg>
      <pc:sldChg chg="add ord modNotesTx">
        <pc:chgData name="Younes Benmoumen" userId="ded2d5d6-2aea-4ce5-a137-f67ba5f02c9c" providerId="ADAL" clId="{C7962FF5-636E-4D3C-AF8E-1F85856481AA}" dt="2024-12-09T16:45:10.475" v="3692" actId="20577"/>
        <pc:sldMkLst>
          <pc:docMk/>
          <pc:sldMk cId="630367506" sldId="1402"/>
        </pc:sldMkLst>
      </pc:sldChg>
      <pc:sldChg chg="add del">
        <pc:chgData name="Younes Benmoumen" userId="ded2d5d6-2aea-4ce5-a137-f67ba5f02c9c" providerId="ADAL" clId="{C7962FF5-636E-4D3C-AF8E-1F85856481AA}" dt="2024-12-09T11:23:02.829" v="921"/>
        <pc:sldMkLst>
          <pc:docMk/>
          <pc:sldMk cId="264886562" sldId="1403"/>
        </pc:sldMkLst>
      </pc:sldChg>
      <pc:sldChg chg="addSp delSp modSp add mod ord delAnim modAnim">
        <pc:chgData name="Younes Benmoumen" userId="ded2d5d6-2aea-4ce5-a137-f67ba5f02c9c" providerId="ADAL" clId="{C7962FF5-636E-4D3C-AF8E-1F85856481AA}" dt="2024-12-10T06:06:33.333" v="4210"/>
        <pc:sldMkLst>
          <pc:docMk/>
          <pc:sldMk cId="3328303284" sldId="1403"/>
        </pc:sldMkLst>
        <pc:spChg chg="del">
          <ac:chgData name="Younes Benmoumen" userId="ded2d5d6-2aea-4ce5-a137-f67ba5f02c9c" providerId="ADAL" clId="{C7962FF5-636E-4D3C-AF8E-1F85856481AA}" dt="2024-12-09T11:24:05.050" v="928" actId="478"/>
          <ac:spMkLst>
            <pc:docMk/>
            <pc:sldMk cId="3328303284" sldId="1403"/>
            <ac:spMk id="4" creationId="{24089875-3D61-76F7-3AF9-50B209A21AD4}"/>
          </ac:spMkLst>
        </pc:spChg>
        <pc:spChg chg="add mod">
          <ac:chgData name="Younes Benmoumen" userId="ded2d5d6-2aea-4ce5-a137-f67ba5f02c9c" providerId="ADAL" clId="{C7962FF5-636E-4D3C-AF8E-1F85856481AA}" dt="2024-12-09T11:25:47.179" v="939"/>
          <ac:spMkLst>
            <pc:docMk/>
            <pc:sldMk cId="3328303284" sldId="1403"/>
            <ac:spMk id="5" creationId="{69AA498F-457B-DC39-052B-BB52EA2198BE}"/>
          </ac:spMkLst>
        </pc:spChg>
        <pc:spChg chg="add mod">
          <ac:chgData name="Younes Benmoumen" userId="ded2d5d6-2aea-4ce5-a137-f67ba5f02c9c" providerId="ADAL" clId="{C7962FF5-636E-4D3C-AF8E-1F85856481AA}" dt="2024-12-09T11:29:34.269" v="1159" actId="20577"/>
          <ac:spMkLst>
            <pc:docMk/>
            <pc:sldMk cId="3328303284" sldId="1403"/>
            <ac:spMk id="6" creationId="{8B4582D9-AAFF-7220-9363-985D9A3436D7}"/>
          </ac:spMkLst>
        </pc:spChg>
        <pc:spChg chg="add mod">
          <ac:chgData name="Younes Benmoumen" userId="ded2d5d6-2aea-4ce5-a137-f67ba5f02c9c" providerId="ADAL" clId="{C7962FF5-636E-4D3C-AF8E-1F85856481AA}" dt="2024-12-09T11:25:57.455" v="943"/>
          <ac:spMkLst>
            <pc:docMk/>
            <pc:sldMk cId="3328303284" sldId="1403"/>
            <ac:spMk id="8" creationId="{4216AE97-FD68-3E3A-C1AD-D1E65BB4874F}"/>
          </ac:spMkLst>
        </pc:spChg>
        <pc:spChg chg="add mod">
          <ac:chgData name="Younes Benmoumen" userId="ded2d5d6-2aea-4ce5-a137-f67ba5f02c9c" providerId="ADAL" clId="{C7962FF5-636E-4D3C-AF8E-1F85856481AA}" dt="2024-12-09T11:25:57.455" v="943"/>
          <ac:spMkLst>
            <pc:docMk/>
            <pc:sldMk cId="3328303284" sldId="1403"/>
            <ac:spMk id="9" creationId="{6F2D3F00-B133-A47D-9DA0-A88DE3888B76}"/>
          </ac:spMkLst>
        </pc:spChg>
        <pc:spChg chg="del">
          <ac:chgData name="Younes Benmoumen" userId="ded2d5d6-2aea-4ce5-a137-f67ba5f02c9c" providerId="ADAL" clId="{C7962FF5-636E-4D3C-AF8E-1F85856481AA}" dt="2024-12-09T11:24:04.088" v="927" actId="478"/>
          <ac:spMkLst>
            <pc:docMk/>
            <pc:sldMk cId="3328303284" sldId="1403"/>
            <ac:spMk id="10" creationId="{728BFFA3-0650-EA2C-ECEB-4658C848F3CF}"/>
          </ac:spMkLst>
        </pc:spChg>
        <pc:spChg chg="del">
          <ac:chgData name="Younes Benmoumen" userId="ded2d5d6-2aea-4ce5-a137-f67ba5f02c9c" providerId="ADAL" clId="{C7962FF5-636E-4D3C-AF8E-1F85856481AA}" dt="2024-12-09T11:24:15.604" v="932" actId="478"/>
          <ac:spMkLst>
            <pc:docMk/>
            <pc:sldMk cId="3328303284" sldId="1403"/>
            <ac:spMk id="12" creationId="{AF39D4A1-99A1-C021-04A2-99EE7D402472}"/>
          </ac:spMkLst>
        </pc:spChg>
        <pc:spChg chg="del">
          <ac:chgData name="Younes Benmoumen" userId="ded2d5d6-2aea-4ce5-a137-f67ba5f02c9c" providerId="ADAL" clId="{C7962FF5-636E-4D3C-AF8E-1F85856481AA}" dt="2024-12-09T11:24:14.753" v="931" actId="478"/>
          <ac:spMkLst>
            <pc:docMk/>
            <pc:sldMk cId="3328303284" sldId="1403"/>
            <ac:spMk id="15" creationId="{B0F3957F-4393-CC21-7F7C-E6C706824E5B}"/>
          </ac:spMkLst>
        </pc:spChg>
        <pc:spChg chg="del">
          <ac:chgData name="Younes Benmoumen" userId="ded2d5d6-2aea-4ce5-a137-f67ba5f02c9c" providerId="ADAL" clId="{C7962FF5-636E-4D3C-AF8E-1F85856481AA}" dt="2024-12-09T11:24:18.024" v="934" actId="478"/>
          <ac:spMkLst>
            <pc:docMk/>
            <pc:sldMk cId="3328303284" sldId="1403"/>
            <ac:spMk id="17" creationId="{C0FBB034-2CE5-9129-7B59-7CDE1188658D}"/>
          </ac:spMkLst>
        </pc:spChg>
        <pc:spChg chg="add mod">
          <ac:chgData name="Younes Benmoumen" userId="ded2d5d6-2aea-4ce5-a137-f67ba5f02c9c" providerId="ADAL" clId="{C7962FF5-636E-4D3C-AF8E-1F85856481AA}" dt="2024-12-09T11:26:05.963" v="945"/>
          <ac:spMkLst>
            <pc:docMk/>
            <pc:sldMk cId="3328303284" sldId="1403"/>
            <ac:spMk id="18" creationId="{DAEE3CE1-B4A5-5E38-F97F-DF4EB4FD0E24}"/>
          </ac:spMkLst>
        </pc:spChg>
        <pc:spChg chg="add mod">
          <ac:chgData name="Younes Benmoumen" userId="ded2d5d6-2aea-4ce5-a137-f67ba5f02c9c" providerId="ADAL" clId="{C7962FF5-636E-4D3C-AF8E-1F85856481AA}" dt="2024-12-09T11:26:25.461" v="979" actId="20577"/>
          <ac:spMkLst>
            <pc:docMk/>
            <pc:sldMk cId="3328303284" sldId="1403"/>
            <ac:spMk id="19" creationId="{F9359EA7-0E02-F72E-DA8F-3865E02FB5AB}"/>
          </ac:spMkLst>
        </pc:spChg>
        <pc:spChg chg="del">
          <ac:chgData name="Younes Benmoumen" userId="ded2d5d6-2aea-4ce5-a137-f67ba5f02c9c" providerId="ADAL" clId="{C7962FF5-636E-4D3C-AF8E-1F85856481AA}" dt="2024-12-09T11:24:16.916" v="933" actId="478"/>
          <ac:spMkLst>
            <pc:docMk/>
            <pc:sldMk cId="3328303284" sldId="1403"/>
            <ac:spMk id="20" creationId="{2B90CB2A-D265-7E07-4B5C-6C073645C4E9}"/>
          </ac:spMkLst>
        </pc:spChg>
        <pc:spChg chg="del">
          <ac:chgData name="Younes Benmoumen" userId="ded2d5d6-2aea-4ce5-a137-f67ba5f02c9c" providerId="ADAL" clId="{C7962FF5-636E-4D3C-AF8E-1F85856481AA}" dt="2024-12-09T11:25:27.422" v="938" actId="478"/>
          <ac:spMkLst>
            <pc:docMk/>
            <pc:sldMk cId="3328303284" sldId="1403"/>
            <ac:spMk id="22" creationId="{8A190AA8-C24A-12B9-D61F-65E7C66D3D61}"/>
          </ac:spMkLst>
        </pc:spChg>
        <pc:spChg chg="del mod">
          <ac:chgData name="Younes Benmoumen" userId="ded2d5d6-2aea-4ce5-a137-f67ba5f02c9c" providerId="ADAL" clId="{C7962FF5-636E-4D3C-AF8E-1F85856481AA}" dt="2024-12-09T13:21:48.623" v="2272" actId="478"/>
          <ac:spMkLst>
            <pc:docMk/>
            <pc:sldMk cId="3328303284" sldId="1403"/>
            <ac:spMk id="23" creationId="{74E845EA-4904-C2FA-8515-CC9DBC516DE9}"/>
          </ac:spMkLst>
        </pc:spChg>
        <pc:spChg chg="add mod">
          <ac:chgData name="Younes Benmoumen" userId="ded2d5d6-2aea-4ce5-a137-f67ba5f02c9c" providerId="ADAL" clId="{C7962FF5-636E-4D3C-AF8E-1F85856481AA}" dt="2024-12-09T12:25:49.081" v="1763" actId="207"/>
          <ac:spMkLst>
            <pc:docMk/>
            <pc:sldMk cId="3328303284" sldId="1403"/>
            <ac:spMk id="30" creationId="{462BC67C-A7CE-A9E8-89D5-8625715D6C13}"/>
          </ac:spMkLst>
        </pc:spChg>
        <pc:spChg chg="add mod">
          <ac:chgData name="Younes Benmoumen" userId="ded2d5d6-2aea-4ce5-a137-f67ba5f02c9c" providerId="ADAL" clId="{C7962FF5-636E-4D3C-AF8E-1F85856481AA}" dt="2024-12-09T12:25:49.081" v="1763" actId="207"/>
          <ac:spMkLst>
            <pc:docMk/>
            <pc:sldMk cId="3328303284" sldId="1403"/>
            <ac:spMk id="31" creationId="{779309FE-F48B-15AF-343A-653E5C7A6A0B}"/>
          </ac:spMkLst>
        </pc:spChg>
        <pc:spChg chg="add mod">
          <ac:chgData name="Younes Benmoumen" userId="ded2d5d6-2aea-4ce5-a137-f67ba5f02c9c" providerId="ADAL" clId="{C7962FF5-636E-4D3C-AF8E-1F85856481AA}" dt="2024-12-09T11:26:46.249" v="988"/>
          <ac:spMkLst>
            <pc:docMk/>
            <pc:sldMk cId="3328303284" sldId="1403"/>
            <ac:spMk id="33" creationId="{EE4CA340-DC91-5595-F3BC-AF2805FCE66E}"/>
          </ac:spMkLst>
        </pc:spChg>
        <pc:spChg chg="add mod">
          <ac:chgData name="Younes Benmoumen" userId="ded2d5d6-2aea-4ce5-a137-f67ba5f02c9c" providerId="ADAL" clId="{C7962FF5-636E-4D3C-AF8E-1F85856481AA}" dt="2024-12-09T11:26:55.663" v="990" actId="113"/>
          <ac:spMkLst>
            <pc:docMk/>
            <pc:sldMk cId="3328303284" sldId="1403"/>
            <ac:spMk id="34" creationId="{788CFCCF-C83A-FE2F-BB13-2D3B9B2EB94A}"/>
          </ac:spMkLst>
        </pc:spChg>
        <pc:spChg chg="add mod">
          <ac:chgData name="Younes Benmoumen" userId="ded2d5d6-2aea-4ce5-a137-f67ba5f02c9c" providerId="ADAL" clId="{C7962FF5-636E-4D3C-AF8E-1F85856481AA}" dt="2024-12-09T11:27:26.511" v="993"/>
          <ac:spMkLst>
            <pc:docMk/>
            <pc:sldMk cId="3328303284" sldId="1403"/>
            <ac:spMk id="36" creationId="{F603A415-0172-BAB7-8368-5C5942B48FD9}"/>
          </ac:spMkLst>
        </pc:spChg>
        <pc:spChg chg="add mod">
          <ac:chgData name="Younes Benmoumen" userId="ded2d5d6-2aea-4ce5-a137-f67ba5f02c9c" providerId="ADAL" clId="{C7962FF5-636E-4D3C-AF8E-1F85856481AA}" dt="2024-12-09T11:27:26.511" v="993"/>
          <ac:spMkLst>
            <pc:docMk/>
            <pc:sldMk cId="3328303284" sldId="1403"/>
            <ac:spMk id="37" creationId="{6272CEDA-4218-7BC1-422E-26AA1AA2079D}"/>
          </ac:spMkLst>
        </pc:spChg>
        <pc:spChg chg="mod">
          <ac:chgData name="Younes Benmoumen" userId="ded2d5d6-2aea-4ce5-a137-f67ba5f02c9c" providerId="ADAL" clId="{C7962FF5-636E-4D3C-AF8E-1F85856481AA}" dt="2024-12-09T11:27:33.425" v="995"/>
          <ac:spMkLst>
            <pc:docMk/>
            <pc:sldMk cId="3328303284" sldId="1403"/>
            <ac:spMk id="39" creationId="{8CEEBFD1-7061-0DFF-ED0D-EEE24E05AAD3}"/>
          </ac:spMkLst>
        </pc:spChg>
        <pc:spChg chg="mod">
          <ac:chgData name="Younes Benmoumen" userId="ded2d5d6-2aea-4ce5-a137-f67ba5f02c9c" providerId="ADAL" clId="{C7962FF5-636E-4D3C-AF8E-1F85856481AA}" dt="2024-12-09T11:27:33.425" v="995"/>
          <ac:spMkLst>
            <pc:docMk/>
            <pc:sldMk cId="3328303284" sldId="1403"/>
            <ac:spMk id="40" creationId="{483651D5-D50E-6092-FE8E-1695E50ADC36}"/>
          </ac:spMkLst>
        </pc:spChg>
        <pc:spChg chg="mod">
          <ac:chgData name="Younes Benmoumen" userId="ded2d5d6-2aea-4ce5-a137-f67ba5f02c9c" providerId="ADAL" clId="{C7962FF5-636E-4D3C-AF8E-1F85856481AA}" dt="2024-12-09T11:27:38.313" v="997"/>
          <ac:spMkLst>
            <pc:docMk/>
            <pc:sldMk cId="3328303284" sldId="1403"/>
            <ac:spMk id="42" creationId="{CE30E41F-DF78-A4EF-9872-E41EFCF08A0F}"/>
          </ac:spMkLst>
        </pc:spChg>
        <pc:spChg chg="mod">
          <ac:chgData name="Younes Benmoumen" userId="ded2d5d6-2aea-4ce5-a137-f67ba5f02c9c" providerId="ADAL" clId="{C7962FF5-636E-4D3C-AF8E-1F85856481AA}" dt="2024-12-09T11:27:38.313" v="997"/>
          <ac:spMkLst>
            <pc:docMk/>
            <pc:sldMk cId="3328303284" sldId="1403"/>
            <ac:spMk id="43" creationId="{096F5291-B329-C1EC-3678-CF70349BDBAD}"/>
          </ac:spMkLst>
        </pc:spChg>
        <pc:spChg chg="mod">
          <ac:chgData name="Younes Benmoumen" userId="ded2d5d6-2aea-4ce5-a137-f67ba5f02c9c" providerId="ADAL" clId="{C7962FF5-636E-4D3C-AF8E-1F85856481AA}" dt="2024-12-09T11:27:42.799" v="999"/>
          <ac:spMkLst>
            <pc:docMk/>
            <pc:sldMk cId="3328303284" sldId="1403"/>
            <ac:spMk id="45" creationId="{6596BEBA-A9F8-B967-2042-32432A600827}"/>
          </ac:spMkLst>
        </pc:spChg>
        <pc:spChg chg="mod">
          <ac:chgData name="Younes Benmoumen" userId="ded2d5d6-2aea-4ce5-a137-f67ba5f02c9c" providerId="ADAL" clId="{C7962FF5-636E-4D3C-AF8E-1F85856481AA}" dt="2024-12-09T11:27:42.799" v="999"/>
          <ac:spMkLst>
            <pc:docMk/>
            <pc:sldMk cId="3328303284" sldId="1403"/>
            <ac:spMk id="46" creationId="{2C431CCC-697B-C7C7-44E5-8B643C76B3A7}"/>
          </ac:spMkLst>
        </pc:spChg>
        <pc:spChg chg="add mod">
          <ac:chgData name="Younes Benmoumen" userId="ded2d5d6-2aea-4ce5-a137-f67ba5f02c9c" providerId="ADAL" clId="{C7962FF5-636E-4D3C-AF8E-1F85856481AA}" dt="2024-12-09T11:46:01.931" v="1689" actId="1076"/>
          <ac:spMkLst>
            <pc:docMk/>
            <pc:sldMk cId="3328303284" sldId="1403"/>
            <ac:spMk id="47" creationId="{26FB7008-B71A-EC40-7830-42DB0A527315}"/>
          </ac:spMkLst>
        </pc:spChg>
        <pc:spChg chg="add mod">
          <ac:chgData name="Younes Benmoumen" userId="ded2d5d6-2aea-4ce5-a137-f67ba5f02c9c" providerId="ADAL" clId="{C7962FF5-636E-4D3C-AF8E-1F85856481AA}" dt="2024-12-09T11:36:52.745" v="1589" actId="1076"/>
          <ac:spMkLst>
            <pc:docMk/>
            <pc:sldMk cId="3328303284" sldId="1403"/>
            <ac:spMk id="48" creationId="{E0FC16AF-FA82-32F5-D228-79D28988399B}"/>
          </ac:spMkLst>
        </pc:spChg>
        <pc:spChg chg="add mod">
          <ac:chgData name="Younes Benmoumen" userId="ded2d5d6-2aea-4ce5-a137-f67ba5f02c9c" providerId="ADAL" clId="{C7962FF5-636E-4D3C-AF8E-1F85856481AA}" dt="2024-12-09T11:36:32.895" v="1575" actId="1076"/>
          <ac:spMkLst>
            <pc:docMk/>
            <pc:sldMk cId="3328303284" sldId="1403"/>
            <ac:spMk id="49" creationId="{F849E0DC-94F3-56F2-99CA-8C4DFF0435BD}"/>
          </ac:spMkLst>
        </pc:spChg>
        <pc:spChg chg="add mod">
          <ac:chgData name="Younes Benmoumen" userId="ded2d5d6-2aea-4ce5-a137-f67ba5f02c9c" providerId="ADAL" clId="{C7962FF5-636E-4D3C-AF8E-1F85856481AA}" dt="2024-12-09T12:25:48.801" v="1762" actId="20577"/>
          <ac:spMkLst>
            <pc:docMk/>
            <pc:sldMk cId="3328303284" sldId="1403"/>
            <ac:spMk id="50" creationId="{A7EBE67F-FD37-DC3E-F7C6-2DB563DE353C}"/>
          </ac:spMkLst>
        </pc:spChg>
        <pc:spChg chg="add mod">
          <ac:chgData name="Younes Benmoumen" userId="ded2d5d6-2aea-4ce5-a137-f67ba5f02c9c" providerId="ADAL" clId="{C7962FF5-636E-4D3C-AF8E-1F85856481AA}" dt="2024-12-09T11:37:16.985" v="1679" actId="20577"/>
          <ac:spMkLst>
            <pc:docMk/>
            <pc:sldMk cId="3328303284" sldId="1403"/>
            <ac:spMk id="51" creationId="{3A77A577-FEEE-D2A6-2D22-C66611356E40}"/>
          </ac:spMkLst>
        </pc:spChg>
        <pc:spChg chg="add mod">
          <ac:chgData name="Younes Benmoumen" userId="ded2d5d6-2aea-4ce5-a137-f67ba5f02c9c" providerId="ADAL" clId="{C7962FF5-636E-4D3C-AF8E-1F85856481AA}" dt="2024-12-09T11:48:37.577" v="1714" actId="20577"/>
          <ac:spMkLst>
            <pc:docMk/>
            <pc:sldMk cId="3328303284" sldId="1403"/>
            <ac:spMk id="52" creationId="{F56949A1-0DCF-B2F5-93A2-F7169DA3DAD7}"/>
          </ac:spMkLst>
        </pc:spChg>
        <pc:spChg chg="add mod">
          <ac:chgData name="Younes Benmoumen" userId="ded2d5d6-2aea-4ce5-a137-f67ba5f02c9c" providerId="ADAL" clId="{C7962FF5-636E-4D3C-AF8E-1F85856481AA}" dt="2024-12-09T11:48:47.392" v="1715" actId="14100"/>
          <ac:spMkLst>
            <pc:docMk/>
            <pc:sldMk cId="3328303284" sldId="1403"/>
            <ac:spMk id="53" creationId="{8E788F05-9A59-B1B8-5F06-F677184B12FE}"/>
          </ac:spMkLst>
        </pc:spChg>
        <pc:spChg chg="add mod">
          <ac:chgData name="Younes Benmoumen" userId="ded2d5d6-2aea-4ce5-a137-f67ba5f02c9c" providerId="ADAL" clId="{C7962FF5-636E-4D3C-AF8E-1F85856481AA}" dt="2024-12-09T11:48:59.169" v="1717" actId="1076"/>
          <ac:spMkLst>
            <pc:docMk/>
            <pc:sldMk cId="3328303284" sldId="1403"/>
            <ac:spMk id="54" creationId="{AF33710B-D8DC-BF0B-33F4-1B2C9205F65B}"/>
          </ac:spMkLst>
        </pc:spChg>
        <pc:spChg chg="add mod">
          <ac:chgData name="Younes Benmoumen" userId="ded2d5d6-2aea-4ce5-a137-f67ba5f02c9c" providerId="ADAL" clId="{C7962FF5-636E-4D3C-AF8E-1F85856481AA}" dt="2024-12-09T11:49:49.162" v="1724" actId="404"/>
          <ac:spMkLst>
            <pc:docMk/>
            <pc:sldMk cId="3328303284" sldId="1403"/>
            <ac:spMk id="56" creationId="{8519094B-2FC9-F94A-97AC-A7A19E92622D}"/>
          </ac:spMkLst>
        </pc:spChg>
        <pc:spChg chg="add mod">
          <ac:chgData name="Younes Benmoumen" userId="ded2d5d6-2aea-4ce5-a137-f67ba5f02c9c" providerId="ADAL" clId="{C7962FF5-636E-4D3C-AF8E-1F85856481AA}" dt="2024-12-09T13:08:57.839" v="1772" actId="1076"/>
          <ac:spMkLst>
            <pc:docMk/>
            <pc:sldMk cId="3328303284" sldId="1403"/>
            <ac:spMk id="57" creationId="{FFDD10DA-981B-E54B-40A9-BB564BF181AB}"/>
          </ac:spMkLst>
        </pc:spChg>
        <pc:spChg chg="add mod">
          <ac:chgData name="Younes Benmoumen" userId="ded2d5d6-2aea-4ce5-a137-f67ba5f02c9c" providerId="ADAL" clId="{C7962FF5-636E-4D3C-AF8E-1F85856481AA}" dt="2024-12-09T13:22:47.889" v="2319" actId="5793"/>
          <ac:spMkLst>
            <pc:docMk/>
            <pc:sldMk cId="3328303284" sldId="1403"/>
            <ac:spMk id="58" creationId="{55F98C4B-BE94-411A-2A34-905D75C9B1BC}"/>
          </ac:spMkLst>
        </pc:spChg>
        <pc:spChg chg="add mod">
          <ac:chgData name="Younes Benmoumen" userId="ded2d5d6-2aea-4ce5-a137-f67ba5f02c9c" providerId="ADAL" clId="{C7962FF5-636E-4D3C-AF8E-1F85856481AA}" dt="2024-12-10T06:01:08.507" v="4177" actId="1076"/>
          <ac:spMkLst>
            <pc:docMk/>
            <pc:sldMk cId="3328303284" sldId="1403"/>
            <ac:spMk id="59" creationId="{58B68B88-18B0-AD05-2030-3A9138FC4B52}"/>
          </ac:spMkLst>
        </pc:spChg>
        <pc:spChg chg="add del mod">
          <ac:chgData name="Younes Benmoumen" userId="ded2d5d6-2aea-4ce5-a137-f67ba5f02c9c" providerId="ADAL" clId="{C7962FF5-636E-4D3C-AF8E-1F85856481AA}" dt="2024-12-10T06:04:29.158" v="4192" actId="478"/>
          <ac:spMkLst>
            <pc:docMk/>
            <pc:sldMk cId="3328303284" sldId="1403"/>
            <ac:spMk id="60" creationId="{712ACA45-43C8-7595-9582-7619696A141C}"/>
          </ac:spMkLst>
        </pc:spChg>
        <pc:spChg chg="add mod">
          <ac:chgData name="Younes Benmoumen" userId="ded2d5d6-2aea-4ce5-a137-f67ba5f02c9c" providerId="ADAL" clId="{C7962FF5-636E-4D3C-AF8E-1F85856481AA}" dt="2024-12-10T06:05:47.566" v="4205" actId="1076"/>
          <ac:spMkLst>
            <pc:docMk/>
            <pc:sldMk cId="3328303284" sldId="1403"/>
            <ac:spMk id="61" creationId="{096741A1-AC65-CE20-00F2-068C531B3760}"/>
          </ac:spMkLst>
        </pc:spChg>
        <pc:spChg chg="add mod">
          <ac:chgData name="Younes Benmoumen" userId="ded2d5d6-2aea-4ce5-a137-f67ba5f02c9c" providerId="ADAL" clId="{C7962FF5-636E-4D3C-AF8E-1F85856481AA}" dt="2024-12-10T06:05:52.928" v="4206" actId="1076"/>
          <ac:spMkLst>
            <pc:docMk/>
            <pc:sldMk cId="3328303284" sldId="1403"/>
            <ac:spMk id="62" creationId="{80459EF2-C414-ACEF-E446-4794212F52F6}"/>
          </ac:spMkLst>
        </pc:spChg>
        <pc:spChg chg="add mod">
          <ac:chgData name="Younes Benmoumen" userId="ded2d5d6-2aea-4ce5-a137-f67ba5f02c9c" providerId="ADAL" clId="{C7962FF5-636E-4D3C-AF8E-1F85856481AA}" dt="2024-12-10T06:05:58.336" v="4207" actId="1076"/>
          <ac:spMkLst>
            <pc:docMk/>
            <pc:sldMk cId="3328303284" sldId="1403"/>
            <ac:spMk id="63" creationId="{3DB021CE-E8D1-D37D-CB77-ADB896CBAF0A}"/>
          </ac:spMkLst>
        </pc:spChg>
        <pc:spChg chg="add mod">
          <ac:chgData name="Younes Benmoumen" userId="ded2d5d6-2aea-4ce5-a137-f67ba5f02c9c" providerId="ADAL" clId="{C7962FF5-636E-4D3C-AF8E-1F85856481AA}" dt="2024-12-10T06:05:44.448" v="4204" actId="1076"/>
          <ac:spMkLst>
            <pc:docMk/>
            <pc:sldMk cId="3328303284" sldId="1403"/>
            <ac:spMk id="64" creationId="{A0163770-B4BD-5A48-F06D-9056D05EEB52}"/>
          </ac:spMkLst>
        </pc:spChg>
        <pc:grpChg chg="add mod">
          <ac:chgData name="Younes Benmoumen" userId="ded2d5d6-2aea-4ce5-a137-f67ba5f02c9c" providerId="ADAL" clId="{C7962FF5-636E-4D3C-AF8E-1F85856481AA}" dt="2024-12-09T11:28:30.164" v="1064" actId="1035"/>
          <ac:grpSpMkLst>
            <pc:docMk/>
            <pc:sldMk cId="3328303284" sldId="1403"/>
            <ac:grpSpMk id="3" creationId="{F9610E26-4498-ABB0-1EA3-75C41181D58B}"/>
          </ac:grpSpMkLst>
        </pc:grpChg>
        <pc:grpChg chg="add mod">
          <ac:chgData name="Younes Benmoumen" userId="ded2d5d6-2aea-4ce5-a137-f67ba5f02c9c" providerId="ADAL" clId="{C7962FF5-636E-4D3C-AF8E-1F85856481AA}" dt="2024-12-09T11:28:30.164" v="1064" actId="1035"/>
          <ac:grpSpMkLst>
            <pc:docMk/>
            <pc:sldMk cId="3328303284" sldId="1403"/>
            <ac:grpSpMk id="7" creationId="{77D667CF-B6AA-B267-E722-70839505788E}"/>
          </ac:grpSpMkLst>
        </pc:grpChg>
        <pc:grpChg chg="add mod">
          <ac:chgData name="Younes Benmoumen" userId="ded2d5d6-2aea-4ce5-a137-f67ba5f02c9c" providerId="ADAL" clId="{C7962FF5-636E-4D3C-AF8E-1F85856481AA}" dt="2024-12-10T06:05:39.686" v="4203" actId="1076"/>
          <ac:grpSpMkLst>
            <pc:docMk/>
            <pc:sldMk cId="3328303284" sldId="1403"/>
            <ac:grpSpMk id="16" creationId="{68B8DC67-E541-2C6C-A8F4-E96C8D7BA7BE}"/>
          </ac:grpSpMkLst>
        </pc:grpChg>
        <pc:grpChg chg="add mod">
          <ac:chgData name="Younes Benmoumen" userId="ded2d5d6-2aea-4ce5-a137-f67ba5f02c9c" providerId="ADAL" clId="{C7962FF5-636E-4D3C-AF8E-1F85856481AA}" dt="2024-12-09T12:25:49.081" v="1763" actId="207"/>
          <ac:grpSpMkLst>
            <pc:docMk/>
            <pc:sldMk cId="3328303284" sldId="1403"/>
            <ac:grpSpMk id="21" creationId="{AB63C2B6-A01A-1888-CA6B-D03C1567A705}"/>
          </ac:grpSpMkLst>
        </pc:grpChg>
        <pc:grpChg chg="add mod">
          <ac:chgData name="Younes Benmoumen" userId="ded2d5d6-2aea-4ce5-a137-f67ba5f02c9c" providerId="ADAL" clId="{C7962FF5-636E-4D3C-AF8E-1F85856481AA}" dt="2024-12-09T11:29:24.843" v="1155" actId="1037"/>
          <ac:grpSpMkLst>
            <pc:docMk/>
            <pc:sldMk cId="3328303284" sldId="1403"/>
            <ac:grpSpMk id="32" creationId="{2B808AA5-D6B7-C514-A356-DFE40AC289CD}"/>
          </ac:grpSpMkLst>
        </pc:grpChg>
        <pc:grpChg chg="add mod">
          <ac:chgData name="Younes Benmoumen" userId="ded2d5d6-2aea-4ce5-a137-f67ba5f02c9c" providerId="ADAL" clId="{C7962FF5-636E-4D3C-AF8E-1F85856481AA}" dt="2024-12-09T11:28:30.164" v="1064" actId="1035"/>
          <ac:grpSpMkLst>
            <pc:docMk/>
            <pc:sldMk cId="3328303284" sldId="1403"/>
            <ac:grpSpMk id="35" creationId="{BDC5EC52-2DE8-0652-5B72-2F80B53D219D}"/>
          </ac:grpSpMkLst>
        </pc:grpChg>
        <pc:grpChg chg="add mod">
          <ac:chgData name="Younes Benmoumen" userId="ded2d5d6-2aea-4ce5-a137-f67ba5f02c9c" providerId="ADAL" clId="{C7962FF5-636E-4D3C-AF8E-1F85856481AA}" dt="2024-12-09T11:28:30.164" v="1064" actId="1035"/>
          <ac:grpSpMkLst>
            <pc:docMk/>
            <pc:sldMk cId="3328303284" sldId="1403"/>
            <ac:grpSpMk id="38" creationId="{403EDCAD-9AF1-4092-C89B-D986B417D731}"/>
          </ac:grpSpMkLst>
        </pc:grpChg>
        <pc:grpChg chg="add mod">
          <ac:chgData name="Younes Benmoumen" userId="ded2d5d6-2aea-4ce5-a137-f67ba5f02c9c" providerId="ADAL" clId="{C7962FF5-636E-4D3C-AF8E-1F85856481AA}" dt="2024-12-09T11:29:15.454" v="1137" actId="1037"/>
          <ac:grpSpMkLst>
            <pc:docMk/>
            <pc:sldMk cId="3328303284" sldId="1403"/>
            <ac:grpSpMk id="41" creationId="{D3A55A13-F90B-6361-8257-36393D5EAF3B}"/>
          </ac:grpSpMkLst>
        </pc:grpChg>
        <pc:grpChg chg="add mod">
          <ac:chgData name="Younes Benmoumen" userId="ded2d5d6-2aea-4ce5-a137-f67ba5f02c9c" providerId="ADAL" clId="{C7962FF5-636E-4D3C-AF8E-1F85856481AA}" dt="2024-12-09T11:29:22.149" v="1150" actId="1037"/>
          <ac:grpSpMkLst>
            <pc:docMk/>
            <pc:sldMk cId="3328303284" sldId="1403"/>
            <ac:grpSpMk id="44" creationId="{DC68FB33-A703-FD4B-1F4A-82B5B892F410}"/>
          </ac:grpSpMkLst>
        </pc:grpChg>
        <pc:graphicFrameChg chg="mod">
          <ac:chgData name="Younes Benmoumen" userId="ded2d5d6-2aea-4ce5-a137-f67ba5f02c9c" providerId="ADAL" clId="{C7962FF5-636E-4D3C-AF8E-1F85856481AA}" dt="2024-12-09T11:28:14.889" v="1007" actId="14100"/>
          <ac:graphicFrameMkLst>
            <pc:docMk/>
            <pc:sldMk cId="3328303284" sldId="1403"/>
            <ac:graphicFrameMk id="11" creationId="{C134F01F-CEC2-7CF6-D7FE-E353444C9AFE}"/>
          </ac:graphicFrameMkLst>
        </pc:graphicFrameChg>
        <pc:cxnChg chg="del">
          <ac:chgData name="Younes Benmoumen" userId="ded2d5d6-2aea-4ce5-a137-f67ba5f02c9c" providerId="ADAL" clId="{C7962FF5-636E-4D3C-AF8E-1F85856481AA}" dt="2024-12-09T11:24:08.518" v="930" actId="478"/>
          <ac:cxnSpMkLst>
            <pc:docMk/>
            <pc:sldMk cId="3328303284" sldId="1403"/>
            <ac:cxnSpMk id="2" creationId="{564DBA94-53D0-2171-2CFF-CDB4D282C41D}"/>
          </ac:cxnSpMkLst>
        </pc:cxnChg>
        <pc:cxnChg chg="del">
          <ac:chgData name="Younes Benmoumen" userId="ded2d5d6-2aea-4ce5-a137-f67ba5f02c9c" providerId="ADAL" clId="{C7962FF5-636E-4D3C-AF8E-1F85856481AA}" dt="2024-12-09T11:24:06.993" v="929" actId="478"/>
          <ac:cxnSpMkLst>
            <pc:docMk/>
            <pc:sldMk cId="3328303284" sldId="1403"/>
            <ac:cxnSpMk id="24" creationId="{C8C898D5-1EBE-6876-869C-819CA67F8B09}"/>
          </ac:cxnSpMkLst>
        </pc:cxnChg>
      </pc:sldChg>
      <pc:sldChg chg="add del">
        <pc:chgData name="Younes Benmoumen" userId="ded2d5d6-2aea-4ce5-a137-f67ba5f02c9c" providerId="ADAL" clId="{C7962FF5-636E-4D3C-AF8E-1F85856481AA}" dt="2024-12-09T11:06:36.205" v="446"/>
        <pc:sldMkLst>
          <pc:docMk/>
          <pc:sldMk cId="4071172417" sldId="1403"/>
        </pc:sldMkLst>
      </pc:sldChg>
      <pc:sldChg chg="addSp delSp modSp new del mod">
        <pc:chgData name="Younes Benmoumen" userId="ded2d5d6-2aea-4ce5-a137-f67ba5f02c9c" providerId="ADAL" clId="{C7962FF5-636E-4D3C-AF8E-1F85856481AA}" dt="2024-12-09T10:50:28.185" v="190" actId="47"/>
        <pc:sldMkLst>
          <pc:docMk/>
          <pc:sldMk cId="4093328702" sldId="1403"/>
        </pc:sldMkLst>
        <pc:spChg chg="del">
          <ac:chgData name="Younes Benmoumen" userId="ded2d5d6-2aea-4ce5-a137-f67ba5f02c9c" providerId="ADAL" clId="{C7962FF5-636E-4D3C-AF8E-1F85856481AA}" dt="2024-12-09T10:16:53.046" v="172" actId="478"/>
          <ac:spMkLst>
            <pc:docMk/>
            <pc:sldMk cId="4093328702" sldId="1403"/>
            <ac:spMk id="2" creationId="{51EC5E18-5257-7C18-0B2B-3C19952C231B}"/>
          </ac:spMkLst>
        </pc:spChg>
        <pc:spChg chg="del">
          <ac:chgData name="Younes Benmoumen" userId="ded2d5d6-2aea-4ce5-a137-f67ba5f02c9c" providerId="ADAL" clId="{C7962FF5-636E-4D3C-AF8E-1F85856481AA}" dt="2024-12-09T10:14:55.225" v="145" actId="22"/>
          <ac:spMkLst>
            <pc:docMk/>
            <pc:sldMk cId="4093328702" sldId="1403"/>
            <ac:spMk id="3" creationId="{75B724CC-2E88-A1CB-601C-E148B8A258B3}"/>
          </ac:spMkLst>
        </pc:spChg>
        <pc:spChg chg="add del mod">
          <ac:chgData name="Younes Benmoumen" userId="ded2d5d6-2aea-4ce5-a137-f67ba5f02c9c" providerId="ADAL" clId="{C7962FF5-636E-4D3C-AF8E-1F85856481AA}" dt="2024-12-09T10:15:11.122" v="152" actId="21"/>
          <ac:spMkLst>
            <pc:docMk/>
            <pc:sldMk cId="4093328702" sldId="1403"/>
            <ac:spMk id="7" creationId="{B33F6160-90C4-E75D-BB53-0192499B53C0}"/>
          </ac:spMkLst>
        </pc:spChg>
        <pc:spChg chg="add del mod">
          <ac:chgData name="Younes Benmoumen" userId="ded2d5d6-2aea-4ce5-a137-f67ba5f02c9c" providerId="ADAL" clId="{C7962FF5-636E-4D3C-AF8E-1F85856481AA}" dt="2024-12-09T10:16:55.924" v="173" actId="478"/>
          <ac:spMkLst>
            <pc:docMk/>
            <pc:sldMk cId="4093328702" sldId="1403"/>
            <ac:spMk id="9" creationId="{54734047-029B-D848-B109-CDCC4DF36945}"/>
          </ac:spMkLst>
        </pc:spChg>
        <pc:picChg chg="add del mod ord">
          <ac:chgData name="Younes Benmoumen" userId="ded2d5d6-2aea-4ce5-a137-f67ba5f02c9c" providerId="ADAL" clId="{C7962FF5-636E-4D3C-AF8E-1F85856481AA}" dt="2024-12-09T10:15:12.463" v="153" actId="21"/>
          <ac:picMkLst>
            <pc:docMk/>
            <pc:sldMk cId="4093328702" sldId="1403"/>
            <ac:picMk id="5" creationId="{810FAE87-598A-8222-6F52-3232834218F9}"/>
          </ac:picMkLst>
        </pc:picChg>
        <pc:picChg chg="add del">
          <ac:chgData name="Younes Benmoumen" userId="ded2d5d6-2aea-4ce5-a137-f67ba5f02c9c" providerId="ADAL" clId="{C7962FF5-636E-4D3C-AF8E-1F85856481AA}" dt="2024-12-09T10:16:58.476" v="174" actId="21"/>
          <ac:picMkLst>
            <pc:docMk/>
            <pc:sldMk cId="4093328702" sldId="1403"/>
            <ac:picMk id="11" creationId="{75AF7B80-010C-4CB8-4756-D566E04F3C25}"/>
          </ac:picMkLst>
        </pc:picChg>
      </pc:sldChg>
      <pc:sldChg chg="delDesignElem">
        <pc:chgData name="Younes Benmoumen" userId="ded2d5d6-2aea-4ce5-a137-f67ba5f02c9c" providerId="ADAL" clId="{C7962FF5-636E-4D3C-AF8E-1F85856481AA}" dt="2024-12-10T08:17:52.111" v="4213"/>
        <pc:sldMkLst>
          <pc:docMk/>
          <pc:sldMk cId="1743390512" sldId="1404"/>
        </pc:sldMkLst>
      </pc:sldChg>
      <pc:sldChg chg="add del">
        <pc:chgData name="Younes Benmoumen" userId="ded2d5d6-2aea-4ce5-a137-f67ba5f02c9c" providerId="ADAL" clId="{C7962FF5-636E-4D3C-AF8E-1F85856481AA}" dt="2024-12-09T10:15:10.570" v="151"/>
        <pc:sldMkLst>
          <pc:docMk/>
          <pc:sldMk cId="1908706470" sldId="140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D849FD-DE8D-4977-ACFD-AB76111381C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74A41FC-A74F-4E25-9CA2-7796C3A98327}">
      <dgm:prSet phldrT="[Texte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b="0" i="0" dirty="0">
              <a:solidFill>
                <a:srgbClr val="1F1F1F"/>
              </a:solidFill>
              <a:latin typeface="Montserrat Medium" pitchFamily="2" charset="77"/>
            </a:rPr>
            <a:t>17 Objectifs de développement durable </a:t>
          </a:r>
          <a:endParaRPr lang="fr-FR" b="0" i="0" dirty="0">
            <a:latin typeface="Montserrat Medium" pitchFamily="2" charset="77"/>
          </a:endParaRPr>
        </a:p>
      </dgm:t>
    </dgm:pt>
    <dgm:pt modelId="{F1E2EA3D-A4E0-4D8A-9636-6D2BD555785A}" type="parTrans" cxnId="{5C145E5A-802B-4416-9781-F107C84E3C29}">
      <dgm:prSet/>
      <dgm:spPr/>
      <dgm:t>
        <a:bodyPr/>
        <a:lstStyle/>
        <a:p>
          <a:endParaRPr lang="fr-FR"/>
        </a:p>
      </dgm:t>
    </dgm:pt>
    <dgm:pt modelId="{9FEBC148-A930-489C-9F82-E52EE23C09F7}" type="sibTrans" cxnId="{5C145E5A-802B-4416-9781-F107C84E3C29}">
      <dgm:prSet/>
      <dgm:spPr/>
      <dgm:t>
        <a:bodyPr/>
        <a:lstStyle/>
        <a:p>
          <a:endParaRPr lang="fr-FR"/>
        </a:p>
      </dgm:t>
    </dgm:pt>
    <dgm:pt modelId="{E53B8E3A-F7DD-40DC-A09B-E94E1C5D9D2D}">
      <dgm:prSet phldrT="[Texte]" custT="1"/>
      <dgm:spPr/>
      <dgm:t>
        <a:bodyPr/>
        <a:lstStyle/>
        <a:p>
          <a:r>
            <a:rPr lang="fr-FR" sz="1100" b="1" i="0" dirty="0">
              <a:solidFill>
                <a:schemeClr val="tx1"/>
              </a:solidFill>
              <a:latin typeface="Montserrat SemiBold" pitchFamily="2" charset="77"/>
            </a:rPr>
            <a:t>Exemple- ODD 3 </a:t>
          </a:r>
          <a:r>
            <a:rPr lang="fr-FR" sz="1100" b="0" i="0" dirty="0">
              <a:solidFill>
                <a:schemeClr val="tx1"/>
              </a:solidFill>
              <a:latin typeface="Montserrat Medium" pitchFamily="2" charset="77"/>
            </a:rPr>
            <a:t>: Donner aux individus les moyens de vivre une vie saine et promouvoir le bien-être à tous les âges</a:t>
          </a:r>
          <a:endParaRPr lang="fr-FR" sz="1100" b="0" i="0" dirty="0">
            <a:latin typeface="Montserrat Medium" pitchFamily="2" charset="77"/>
          </a:endParaRPr>
        </a:p>
      </dgm:t>
    </dgm:pt>
    <dgm:pt modelId="{879CCBF8-373F-4BAD-8E8A-9FBD4F130EA5}" type="parTrans" cxnId="{543B7EF9-3C69-4379-BDB5-22403A65269D}">
      <dgm:prSet/>
      <dgm:spPr/>
      <dgm:t>
        <a:bodyPr/>
        <a:lstStyle/>
        <a:p>
          <a:endParaRPr lang="fr-FR"/>
        </a:p>
      </dgm:t>
    </dgm:pt>
    <dgm:pt modelId="{825F8F10-0628-49D2-B83D-8359DC49D03C}" type="sibTrans" cxnId="{543B7EF9-3C69-4379-BDB5-22403A65269D}">
      <dgm:prSet/>
      <dgm:spPr/>
      <dgm:t>
        <a:bodyPr/>
        <a:lstStyle/>
        <a:p>
          <a:endParaRPr lang="fr-FR"/>
        </a:p>
      </dgm:t>
    </dgm:pt>
    <dgm:pt modelId="{C50F4925-C6D6-4D13-A06A-9553961D4B69}">
      <dgm:prSet phldrT="[Texte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b="0" i="0" dirty="0">
              <a:solidFill>
                <a:srgbClr val="1F1F1F"/>
              </a:solidFill>
              <a:latin typeface="Montserrat Medium" pitchFamily="2" charset="77"/>
            </a:rPr>
            <a:t>169 cibles spécifiques</a:t>
          </a:r>
          <a:endParaRPr lang="fr-FR" b="0" i="0" dirty="0">
            <a:latin typeface="Montserrat Medium" pitchFamily="2" charset="77"/>
          </a:endParaRPr>
        </a:p>
      </dgm:t>
    </dgm:pt>
    <dgm:pt modelId="{DAD27860-FE5F-418E-8FBF-3DB9E1EAE90E}" type="parTrans" cxnId="{D74A7405-A6E3-4DEF-BCF9-F98CEFD0F901}">
      <dgm:prSet/>
      <dgm:spPr/>
      <dgm:t>
        <a:bodyPr/>
        <a:lstStyle/>
        <a:p>
          <a:endParaRPr lang="fr-FR"/>
        </a:p>
      </dgm:t>
    </dgm:pt>
    <dgm:pt modelId="{4A4A8B8E-35A6-4C54-9DFF-C4C7F38599B9}" type="sibTrans" cxnId="{D74A7405-A6E3-4DEF-BCF9-F98CEFD0F901}">
      <dgm:prSet/>
      <dgm:spPr/>
      <dgm:t>
        <a:bodyPr/>
        <a:lstStyle/>
        <a:p>
          <a:endParaRPr lang="fr-FR"/>
        </a:p>
      </dgm:t>
    </dgm:pt>
    <dgm:pt modelId="{0929C9A3-56DE-48D8-9F5A-8C41C98427A7}">
      <dgm:prSet phldrT="[Texte]" custT="1"/>
      <dgm:spPr/>
      <dgm:t>
        <a:bodyPr/>
        <a:lstStyle/>
        <a:p>
          <a:endParaRPr lang="fr-FR" sz="1400" dirty="0"/>
        </a:p>
      </dgm:t>
    </dgm:pt>
    <dgm:pt modelId="{9E7B2884-84DD-47F2-996A-77E9FA5A1A06}" type="parTrans" cxnId="{409BB4A4-6CFB-4184-8E72-E59413EAD98A}">
      <dgm:prSet/>
      <dgm:spPr/>
      <dgm:t>
        <a:bodyPr/>
        <a:lstStyle/>
        <a:p>
          <a:endParaRPr lang="fr-FR"/>
        </a:p>
      </dgm:t>
    </dgm:pt>
    <dgm:pt modelId="{53789E44-E41D-4A96-BBB3-707A26921089}" type="sibTrans" cxnId="{409BB4A4-6CFB-4184-8E72-E59413EAD98A}">
      <dgm:prSet/>
      <dgm:spPr/>
      <dgm:t>
        <a:bodyPr/>
        <a:lstStyle/>
        <a:p>
          <a:endParaRPr lang="fr-FR"/>
        </a:p>
      </dgm:t>
    </dgm:pt>
    <dgm:pt modelId="{A75D5C62-F3C7-47E7-A460-4DEE337F0CDB}">
      <dgm:prSet phldrT="[Texte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b="0" i="0" dirty="0">
              <a:solidFill>
                <a:srgbClr val="1F1F1F"/>
              </a:solidFill>
              <a:latin typeface="Montserrat Medium" pitchFamily="2" charset="77"/>
            </a:rPr>
            <a:t>244 indicateurs pour mesurer la progression vers les cibles</a:t>
          </a:r>
          <a:endParaRPr lang="fr-FR" b="0" i="0" dirty="0">
            <a:latin typeface="Montserrat Medium" pitchFamily="2" charset="77"/>
          </a:endParaRPr>
        </a:p>
      </dgm:t>
    </dgm:pt>
    <dgm:pt modelId="{A2C5737C-3A3C-4D57-876A-4005C51E5C87}" type="parTrans" cxnId="{BF55D25F-A3E8-4FB4-B1C4-471509963BB3}">
      <dgm:prSet/>
      <dgm:spPr/>
      <dgm:t>
        <a:bodyPr/>
        <a:lstStyle/>
        <a:p>
          <a:endParaRPr lang="fr-FR"/>
        </a:p>
      </dgm:t>
    </dgm:pt>
    <dgm:pt modelId="{EA8A02C7-E991-4F33-B6E2-04CD51650A1B}" type="sibTrans" cxnId="{BF55D25F-A3E8-4FB4-B1C4-471509963BB3}">
      <dgm:prSet/>
      <dgm:spPr/>
      <dgm:t>
        <a:bodyPr/>
        <a:lstStyle/>
        <a:p>
          <a:endParaRPr lang="fr-FR"/>
        </a:p>
      </dgm:t>
    </dgm:pt>
    <dgm:pt modelId="{1631F8BE-4F89-41CC-AC6B-95383C7B7C67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r-FR" sz="1200" b="0" i="0" dirty="0">
              <a:solidFill>
                <a:srgbClr val="1F1F1F"/>
              </a:solidFill>
              <a:latin typeface="Montserrat Medium" pitchFamily="2" charset="77"/>
            </a:rPr>
            <a:t>3.1.1 Taux de mortalité maternelle</a:t>
          </a:r>
          <a:endParaRPr lang="fr-FR" sz="1200" b="0" i="0" dirty="0">
            <a:latin typeface="Montserrat Medium" pitchFamily="2" charset="77"/>
          </a:endParaRPr>
        </a:p>
      </dgm:t>
    </dgm:pt>
    <dgm:pt modelId="{472B3C51-0128-49A9-8D31-6CB83F4A583F}" type="parTrans" cxnId="{F36B02DA-1C47-4398-B4AD-AD288307E4C2}">
      <dgm:prSet/>
      <dgm:spPr/>
      <dgm:t>
        <a:bodyPr/>
        <a:lstStyle/>
        <a:p>
          <a:endParaRPr lang="fr-FR"/>
        </a:p>
      </dgm:t>
    </dgm:pt>
    <dgm:pt modelId="{32F64BA0-37A1-4A81-9781-5F9971F97CBB}" type="sibTrans" cxnId="{F36B02DA-1C47-4398-B4AD-AD288307E4C2}">
      <dgm:prSet/>
      <dgm:spPr/>
      <dgm:t>
        <a:bodyPr/>
        <a:lstStyle/>
        <a:p>
          <a:endParaRPr lang="fr-FR"/>
        </a:p>
      </dgm:t>
    </dgm:pt>
    <dgm:pt modelId="{4A43170E-4238-4BBB-918B-3CEB18D0F763}">
      <dgm:prSet custT="1"/>
      <dgm:spPr/>
      <dgm:t>
        <a:bodyPr/>
        <a:lstStyle/>
        <a:p>
          <a:r>
            <a:rPr lang="fr-FR" sz="1200" b="1" i="0" dirty="0">
              <a:solidFill>
                <a:srgbClr val="1F1F1F"/>
              </a:solidFill>
              <a:latin typeface="Montserrat SemiBold" pitchFamily="2" charset="77"/>
            </a:rPr>
            <a:t>Exemple– 3.1 </a:t>
          </a:r>
          <a:r>
            <a:rPr lang="fr-FR" sz="1200" b="0" i="0" dirty="0">
              <a:solidFill>
                <a:srgbClr val="1F1F1F"/>
              </a:solidFill>
              <a:latin typeface="Montserrat Medium" pitchFamily="2" charset="77"/>
            </a:rPr>
            <a:t>: Faire passer le taux mondial de mortalité maternelle au-dessous de 70 pour 100 000 naissances vivantes d'ici à 2030.</a:t>
          </a:r>
        </a:p>
      </dgm:t>
    </dgm:pt>
    <dgm:pt modelId="{4FF79163-9CAC-42ED-958F-B502028082B4}" type="parTrans" cxnId="{58949122-B7EA-4308-B69B-956F6BDE4FD6}">
      <dgm:prSet/>
      <dgm:spPr/>
      <dgm:t>
        <a:bodyPr/>
        <a:lstStyle/>
        <a:p>
          <a:endParaRPr lang="fr-FR"/>
        </a:p>
      </dgm:t>
    </dgm:pt>
    <dgm:pt modelId="{B4825785-665C-48C7-A9FC-453E85625D51}" type="sibTrans" cxnId="{58949122-B7EA-4308-B69B-956F6BDE4FD6}">
      <dgm:prSet/>
      <dgm:spPr/>
      <dgm:t>
        <a:bodyPr/>
        <a:lstStyle/>
        <a:p>
          <a:endParaRPr lang="fr-FR"/>
        </a:p>
      </dgm:t>
    </dgm:pt>
    <dgm:pt modelId="{CCC6F98B-A9B0-4720-A64E-ABE01257C3FC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r-FR" sz="1200" b="0" i="0" dirty="0">
              <a:solidFill>
                <a:srgbClr val="1F1F1F"/>
              </a:solidFill>
              <a:latin typeface="Montserrat Medium" pitchFamily="2" charset="77"/>
            </a:rPr>
            <a:t>3.1.2 Proportion d’accouchements assistés par du personnel de santé qualifié</a:t>
          </a:r>
          <a:endParaRPr lang="fr-FR" sz="1200" b="0" i="0" dirty="0">
            <a:latin typeface="Montserrat Medium" pitchFamily="2" charset="77"/>
          </a:endParaRPr>
        </a:p>
      </dgm:t>
    </dgm:pt>
    <dgm:pt modelId="{D47E6281-49AA-418D-BD69-148DEC61CC21}" type="parTrans" cxnId="{33F219D2-3B8D-4D8A-B466-660C5F573EB6}">
      <dgm:prSet/>
      <dgm:spPr/>
      <dgm:t>
        <a:bodyPr/>
        <a:lstStyle/>
        <a:p>
          <a:endParaRPr lang="fr-FR"/>
        </a:p>
      </dgm:t>
    </dgm:pt>
    <dgm:pt modelId="{5CAF2F59-D8BE-4B65-A5B2-23E901818977}" type="sibTrans" cxnId="{33F219D2-3B8D-4D8A-B466-660C5F573EB6}">
      <dgm:prSet/>
      <dgm:spPr/>
      <dgm:t>
        <a:bodyPr/>
        <a:lstStyle/>
        <a:p>
          <a:endParaRPr lang="fr-FR"/>
        </a:p>
      </dgm:t>
    </dgm:pt>
    <dgm:pt modelId="{91A5187A-57DA-4CFC-BA38-7F0B5AB319F5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200" b="1" i="0" dirty="0">
              <a:latin typeface="Montserrat SemiBold" pitchFamily="2" charset="77"/>
            </a:rPr>
            <a:t>Exemple d’indicateurs de la cible 3.1 </a:t>
          </a:r>
          <a:r>
            <a:rPr lang="fr-FR" sz="1200" b="0" i="0" dirty="0">
              <a:latin typeface="Montserrat Medium" pitchFamily="2" charset="77"/>
            </a:rPr>
            <a:t>: </a:t>
          </a:r>
        </a:p>
      </dgm:t>
    </dgm:pt>
    <dgm:pt modelId="{5DACBA1B-B024-4266-BD15-0A63E94B8801}" type="parTrans" cxnId="{6720A5DB-D510-4EFB-8DE9-05B2FEFE44FE}">
      <dgm:prSet/>
      <dgm:spPr/>
      <dgm:t>
        <a:bodyPr/>
        <a:lstStyle/>
        <a:p>
          <a:endParaRPr lang="fr-FR"/>
        </a:p>
      </dgm:t>
    </dgm:pt>
    <dgm:pt modelId="{9E38C916-3254-401B-A5E4-81CBB905D6B2}" type="sibTrans" cxnId="{6720A5DB-D510-4EFB-8DE9-05B2FEFE44FE}">
      <dgm:prSet/>
      <dgm:spPr/>
      <dgm:t>
        <a:bodyPr/>
        <a:lstStyle/>
        <a:p>
          <a:endParaRPr lang="fr-FR"/>
        </a:p>
      </dgm:t>
    </dgm:pt>
    <dgm:pt modelId="{DD9B07BB-9781-DA43-95D7-4AFFD75907AB}">
      <dgm:prSet phldrT="[Texte]" custT="1"/>
      <dgm:spPr/>
      <dgm:t>
        <a:bodyPr/>
        <a:lstStyle/>
        <a:p>
          <a:endParaRPr lang="fr-FR" sz="1100" b="0" i="0" dirty="0">
            <a:latin typeface="Montserrat Medium" pitchFamily="2" charset="77"/>
          </a:endParaRPr>
        </a:p>
      </dgm:t>
    </dgm:pt>
    <dgm:pt modelId="{AFCC2E78-2405-8947-A023-11F00353609E}" type="parTrans" cxnId="{0E972554-9B11-9F47-8EE2-E3C3EBB3625F}">
      <dgm:prSet/>
      <dgm:spPr/>
      <dgm:t>
        <a:bodyPr/>
        <a:lstStyle/>
        <a:p>
          <a:endParaRPr lang="fr-FR"/>
        </a:p>
      </dgm:t>
    </dgm:pt>
    <dgm:pt modelId="{F4BC9179-0026-7243-BF8A-8C4D199844F8}" type="sibTrans" cxnId="{0E972554-9B11-9F47-8EE2-E3C3EBB3625F}">
      <dgm:prSet/>
      <dgm:spPr/>
      <dgm:t>
        <a:bodyPr/>
        <a:lstStyle/>
        <a:p>
          <a:endParaRPr lang="fr-FR"/>
        </a:p>
      </dgm:t>
    </dgm:pt>
    <dgm:pt modelId="{A1DADC14-42B1-6048-AE2E-3B4EE8D9319E}">
      <dgm:prSet phldrT="[Texte]" custT="1"/>
      <dgm:spPr/>
      <dgm:t>
        <a:bodyPr/>
        <a:lstStyle/>
        <a:p>
          <a:endParaRPr lang="fr-FR" sz="1100" b="0" i="0" dirty="0">
            <a:latin typeface="Montserrat Medium" pitchFamily="2" charset="77"/>
          </a:endParaRPr>
        </a:p>
      </dgm:t>
    </dgm:pt>
    <dgm:pt modelId="{AC5FAC1D-C28E-E442-A0F1-50BEEEB48B7B}" type="parTrans" cxnId="{089567D1-5277-C142-94EE-EBB9C1EBA321}">
      <dgm:prSet/>
      <dgm:spPr/>
      <dgm:t>
        <a:bodyPr/>
        <a:lstStyle/>
        <a:p>
          <a:endParaRPr lang="fr-FR"/>
        </a:p>
      </dgm:t>
    </dgm:pt>
    <dgm:pt modelId="{3D2895B9-C305-CA4B-8223-0123D903D922}" type="sibTrans" cxnId="{089567D1-5277-C142-94EE-EBB9C1EBA321}">
      <dgm:prSet/>
      <dgm:spPr/>
      <dgm:t>
        <a:bodyPr/>
        <a:lstStyle/>
        <a:p>
          <a:endParaRPr lang="fr-FR"/>
        </a:p>
      </dgm:t>
    </dgm:pt>
    <dgm:pt modelId="{5ABA7D00-A9B4-814C-9371-28B4024A866F}">
      <dgm:prSet phldrT="[Texte]" custT="1"/>
      <dgm:spPr/>
      <dgm:t>
        <a:bodyPr/>
        <a:lstStyle/>
        <a:p>
          <a:endParaRPr lang="fr-FR" sz="1100" b="0" i="0" dirty="0">
            <a:latin typeface="Montserrat Medium" pitchFamily="2" charset="77"/>
          </a:endParaRPr>
        </a:p>
      </dgm:t>
    </dgm:pt>
    <dgm:pt modelId="{091F2883-9661-A449-A6FA-5EB6D283CA2F}" type="parTrans" cxnId="{2F620259-37C1-5049-9764-63A4E6F53012}">
      <dgm:prSet/>
      <dgm:spPr/>
      <dgm:t>
        <a:bodyPr/>
        <a:lstStyle/>
        <a:p>
          <a:endParaRPr lang="fr-FR"/>
        </a:p>
      </dgm:t>
    </dgm:pt>
    <dgm:pt modelId="{9363F3BB-05CF-1C46-B6E1-E8C844846768}" type="sibTrans" cxnId="{2F620259-37C1-5049-9764-63A4E6F53012}">
      <dgm:prSet/>
      <dgm:spPr/>
      <dgm:t>
        <a:bodyPr/>
        <a:lstStyle/>
        <a:p>
          <a:endParaRPr lang="fr-FR"/>
        </a:p>
      </dgm:t>
    </dgm:pt>
    <dgm:pt modelId="{611A06CF-900E-FC4F-BA15-5B633143634C}">
      <dgm:prSet phldrT="[Texte]" custT="1"/>
      <dgm:spPr/>
      <dgm:t>
        <a:bodyPr/>
        <a:lstStyle/>
        <a:p>
          <a:endParaRPr lang="fr-FR" sz="1100" b="0" i="0" dirty="0">
            <a:latin typeface="Montserrat Medium" pitchFamily="2" charset="77"/>
          </a:endParaRPr>
        </a:p>
      </dgm:t>
    </dgm:pt>
    <dgm:pt modelId="{866215AF-E00B-A64C-8C1C-34F2DE14F700}" type="parTrans" cxnId="{74EF0A04-AEAB-6640-80D4-EBA83DDCE0DF}">
      <dgm:prSet/>
      <dgm:spPr/>
      <dgm:t>
        <a:bodyPr/>
        <a:lstStyle/>
        <a:p>
          <a:endParaRPr lang="fr-FR"/>
        </a:p>
      </dgm:t>
    </dgm:pt>
    <dgm:pt modelId="{B3B50F9C-8184-D649-8AB8-20C277929AE8}" type="sibTrans" cxnId="{74EF0A04-AEAB-6640-80D4-EBA83DDCE0DF}">
      <dgm:prSet/>
      <dgm:spPr/>
      <dgm:t>
        <a:bodyPr/>
        <a:lstStyle/>
        <a:p>
          <a:endParaRPr lang="fr-FR"/>
        </a:p>
      </dgm:t>
    </dgm:pt>
    <dgm:pt modelId="{A858A743-8599-FA48-8C8E-3DD352629310}">
      <dgm:prSet phldrT="[Texte]" custT="1"/>
      <dgm:spPr/>
      <dgm:t>
        <a:bodyPr/>
        <a:lstStyle/>
        <a:p>
          <a:endParaRPr lang="fr-FR" sz="1100" b="0" i="0" dirty="0">
            <a:latin typeface="Montserrat Medium" pitchFamily="2" charset="77"/>
          </a:endParaRPr>
        </a:p>
      </dgm:t>
    </dgm:pt>
    <dgm:pt modelId="{1A1A2344-E23E-6C48-8B63-8C935D51FC0C}" type="parTrans" cxnId="{900E91FC-0129-6A4B-8EE4-471B39FC014D}">
      <dgm:prSet/>
      <dgm:spPr/>
      <dgm:t>
        <a:bodyPr/>
        <a:lstStyle/>
        <a:p>
          <a:endParaRPr lang="fr-FR"/>
        </a:p>
      </dgm:t>
    </dgm:pt>
    <dgm:pt modelId="{F9BC5D2C-C48D-8040-996E-8DE27B120C5B}" type="sibTrans" cxnId="{900E91FC-0129-6A4B-8EE4-471B39FC014D}">
      <dgm:prSet/>
      <dgm:spPr/>
      <dgm:t>
        <a:bodyPr/>
        <a:lstStyle/>
        <a:p>
          <a:endParaRPr lang="fr-FR"/>
        </a:p>
      </dgm:t>
    </dgm:pt>
    <dgm:pt modelId="{D0B6AC5F-A83A-CC4B-B103-F2245E0D2831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fr-FR" sz="1200" b="0" i="0" dirty="0">
            <a:latin typeface="Montserrat Medium" pitchFamily="2" charset="77"/>
          </a:endParaRPr>
        </a:p>
      </dgm:t>
    </dgm:pt>
    <dgm:pt modelId="{623B1B1C-E8A2-A746-B26C-EDC392160C9A}" type="parTrans" cxnId="{13B1A9A2-BABC-6948-8841-9760A75FF8A1}">
      <dgm:prSet/>
      <dgm:spPr/>
      <dgm:t>
        <a:bodyPr/>
        <a:lstStyle/>
        <a:p>
          <a:endParaRPr lang="fr-FR"/>
        </a:p>
      </dgm:t>
    </dgm:pt>
    <dgm:pt modelId="{4F2DAAD5-8524-0247-9D85-FB241CE7C1EE}" type="sibTrans" cxnId="{13B1A9A2-BABC-6948-8841-9760A75FF8A1}">
      <dgm:prSet/>
      <dgm:spPr/>
      <dgm:t>
        <a:bodyPr/>
        <a:lstStyle/>
        <a:p>
          <a:endParaRPr lang="fr-FR"/>
        </a:p>
      </dgm:t>
    </dgm:pt>
    <dgm:pt modelId="{5AA8F9DA-D5BE-6A40-91B7-B569CBF69D98}">
      <dgm:prSet phldrT="[Texte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fr-FR" sz="1200" b="0" i="0" dirty="0">
            <a:latin typeface="Montserrat Medium" pitchFamily="2" charset="77"/>
          </a:endParaRPr>
        </a:p>
      </dgm:t>
    </dgm:pt>
    <dgm:pt modelId="{73417235-C415-FB4F-BC6A-EF31DA87884D}" type="parTrans" cxnId="{4A998ECF-4C7C-E748-8F79-58A177B1B350}">
      <dgm:prSet/>
      <dgm:spPr/>
      <dgm:t>
        <a:bodyPr/>
        <a:lstStyle/>
        <a:p>
          <a:endParaRPr lang="fr-FR"/>
        </a:p>
      </dgm:t>
    </dgm:pt>
    <dgm:pt modelId="{445141E8-BC21-C348-974F-B253C6053F40}" type="sibTrans" cxnId="{4A998ECF-4C7C-E748-8F79-58A177B1B350}">
      <dgm:prSet/>
      <dgm:spPr/>
      <dgm:t>
        <a:bodyPr/>
        <a:lstStyle/>
        <a:p>
          <a:endParaRPr lang="fr-FR"/>
        </a:p>
      </dgm:t>
    </dgm:pt>
    <dgm:pt modelId="{44D0FF8D-F008-2847-B073-318BF82CC6AB}">
      <dgm:prSet phldrT="[Texte]" custT="1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fr-FR" sz="1200" b="0" i="0" dirty="0">
            <a:latin typeface="Montserrat Medium" pitchFamily="2" charset="77"/>
          </a:endParaRPr>
        </a:p>
      </dgm:t>
    </dgm:pt>
    <dgm:pt modelId="{B4CF472F-F114-D640-8B25-DEEECB244297}" type="parTrans" cxnId="{AD0290E4-FD15-E444-A49E-4B22B2B8487B}">
      <dgm:prSet/>
      <dgm:spPr/>
      <dgm:t>
        <a:bodyPr/>
        <a:lstStyle/>
        <a:p>
          <a:endParaRPr lang="fr-FR"/>
        </a:p>
      </dgm:t>
    </dgm:pt>
    <dgm:pt modelId="{6D203CD0-2ABD-044F-8F22-0E5F30DA1898}" type="sibTrans" cxnId="{AD0290E4-FD15-E444-A49E-4B22B2B8487B}">
      <dgm:prSet/>
      <dgm:spPr/>
      <dgm:t>
        <a:bodyPr/>
        <a:lstStyle/>
        <a:p>
          <a:endParaRPr lang="fr-FR"/>
        </a:p>
      </dgm:t>
    </dgm:pt>
    <dgm:pt modelId="{BDA0C69E-A917-3940-BAE7-2DAACCBD698B}" type="pres">
      <dgm:prSet presAssocID="{A3D849FD-DE8D-4977-ACFD-AB76111381C8}" presName="Name0" presStyleCnt="0">
        <dgm:presLayoutVars>
          <dgm:dir/>
          <dgm:animLvl val="lvl"/>
          <dgm:resizeHandles val="exact"/>
        </dgm:presLayoutVars>
      </dgm:prSet>
      <dgm:spPr/>
    </dgm:pt>
    <dgm:pt modelId="{C9E06E82-8D71-4949-9BD9-A2D523A59C4D}" type="pres">
      <dgm:prSet presAssocID="{A3D849FD-DE8D-4977-ACFD-AB76111381C8}" presName="tSp" presStyleCnt="0"/>
      <dgm:spPr/>
    </dgm:pt>
    <dgm:pt modelId="{4FB20F2E-56A5-E74A-8C8D-FBDA66F47F4D}" type="pres">
      <dgm:prSet presAssocID="{A3D849FD-DE8D-4977-ACFD-AB76111381C8}" presName="bSp" presStyleCnt="0"/>
      <dgm:spPr/>
    </dgm:pt>
    <dgm:pt modelId="{727338A2-78F8-4849-8C50-FFA6E82C40A1}" type="pres">
      <dgm:prSet presAssocID="{A3D849FD-DE8D-4977-ACFD-AB76111381C8}" presName="process" presStyleCnt="0"/>
      <dgm:spPr/>
    </dgm:pt>
    <dgm:pt modelId="{57AC765E-3869-AE43-8F75-DB1F9BF6E910}" type="pres">
      <dgm:prSet presAssocID="{274A41FC-A74F-4E25-9CA2-7796C3A98327}" presName="composite1" presStyleCnt="0"/>
      <dgm:spPr/>
    </dgm:pt>
    <dgm:pt modelId="{BAFA4634-A358-9E46-8192-C1F98845A6E9}" type="pres">
      <dgm:prSet presAssocID="{274A41FC-A74F-4E25-9CA2-7796C3A98327}" presName="dummyNode1" presStyleLbl="node1" presStyleIdx="0" presStyleCnt="3"/>
      <dgm:spPr/>
    </dgm:pt>
    <dgm:pt modelId="{049E0C91-05EA-F74C-81EA-164617EA9BD5}" type="pres">
      <dgm:prSet presAssocID="{274A41FC-A74F-4E25-9CA2-7796C3A98327}" presName="childNode1" presStyleLbl="bgAcc1" presStyleIdx="0" presStyleCnt="3">
        <dgm:presLayoutVars>
          <dgm:bulletEnabled val="1"/>
        </dgm:presLayoutVars>
      </dgm:prSet>
      <dgm:spPr/>
    </dgm:pt>
    <dgm:pt modelId="{ED6D9B3A-82EE-E344-AE0A-8758C0EF5A02}" type="pres">
      <dgm:prSet presAssocID="{274A41FC-A74F-4E25-9CA2-7796C3A98327}" presName="childNode1tx" presStyleLbl="bgAcc1" presStyleIdx="0" presStyleCnt="3">
        <dgm:presLayoutVars>
          <dgm:bulletEnabled val="1"/>
        </dgm:presLayoutVars>
      </dgm:prSet>
      <dgm:spPr/>
    </dgm:pt>
    <dgm:pt modelId="{461E0084-4EF2-5D4E-80F6-DD25242F7556}" type="pres">
      <dgm:prSet presAssocID="{274A41FC-A74F-4E25-9CA2-7796C3A98327}" presName="parentNode1" presStyleLbl="node1" presStyleIdx="0" presStyleCnt="3" custLinFactY="-100000" custLinFactNeighborX="-37238" custLinFactNeighborY="-113952">
        <dgm:presLayoutVars>
          <dgm:chMax val="1"/>
          <dgm:bulletEnabled val="1"/>
        </dgm:presLayoutVars>
      </dgm:prSet>
      <dgm:spPr/>
    </dgm:pt>
    <dgm:pt modelId="{649746F6-7CAD-3B4F-B543-777EB1C79563}" type="pres">
      <dgm:prSet presAssocID="{274A41FC-A74F-4E25-9CA2-7796C3A98327}" presName="connSite1" presStyleCnt="0"/>
      <dgm:spPr/>
    </dgm:pt>
    <dgm:pt modelId="{BDFA293B-7299-3D4B-9351-B92ECA9C0919}" type="pres">
      <dgm:prSet presAssocID="{9FEBC148-A930-489C-9F82-E52EE23C09F7}" presName="Name9" presStyleLbl="sibTrans2D1" presStyleIdx="0" presStyleCnt="2" custAng="20201715" custLinFactNeighborX="-15073" custLinFactNeighborY="18360"/>
      <dgm:spPr/>
    </dgm:pt>
    <dgm:pt modelId="{97F8BA9D-4A90-0E4C-B126-9CA7CB766B11}" type="pres">
      <dgm:prSet presAssocID="{C50F4925-C6D6-4D13-A06A-9553961D4B69}" presName="composite2" presStyleCnt="0"/>
      <dgm:spPr/>
    </dgm:pt>
    <dgm:pt modelId="{9D79F2A8-6617-9F47-B2D3-58497964C599}" type="pres">
      <dgm:prSet presAssocID="{C50F4925-C6D6-4D13-A06A-9553961D4B69}" presName="dummyNode2" presStyleLbl="node1" presStyleIdx="0" presStyleCnt="3"/>
      <dgm:spPr/>
    </dgm:pt>
    <dgm:pt modelId="{F5738942-91DE-9C4D-8A68-70049BCFF21E}" type="pres">
      <dgm:prSet presAssocID="{C50F4925-C6D6-4D13-A06A-9553961D4B69}" presName="childNode2" presStyleLbl="bgAcc1" presStyleIdx="1" presStyleCnt="3">
        <dgm:presLayoutVars>
          <dgm:bulletEnabled val="1"/>
        </dgm:presLayoutVars>
      </dgm:prSet>
      <dgm:spPr/>
    </dgm:pt>
    <dgm:pt modelId="{7E01A7F7-0FB3-A045-93EC-EC87830FE544}" type="pres">
      <dgm:prSet presAssocID="{C50F4925-C6D6-4D13-A06A-9553961D4B69}" presName="childNode2tx" presStyleLbl="bgAcc1" presStyleIdx="1" presStyleCnt="3">
        <dgm:presLayoutVars>
          <dgm:bulletEnabled val="1"/>
        </dgm:presLayoutVars>
      </dgm:prSet>
      <dgm:spPr/>
    </dgm:pt>
    <dgm:pt modelId="{C2732E71-BAB7-B340-AF27-8BF2EA54B796}" type="pres">
      <dgm:prSet presAssocID="{C50F4925-C6D6-4D13-A06A-9553961D4B69}" presName="parentNode2" presStyleLbl="node1" presStyleIdx="1" presStyleCnt="3" custLinFactY="100000" custLinFactNeighborX="5574" custLinFactNeighborY="139005">
        <dgm:presLayoutVars>
          <dgm:chMax val="0"/>
          <dgm:bulletEnabled val="1"/>
        </dgm:presLayoutVars>
      </dgm:prSet>
      <dgm:spPr/>
    </dgm:pt>
    <dgm:pt modelId="{F885690E-BCD8-2640-A35D-3E1CCC234D50}" type="pres">
      <dgm:prSet presAssocID="{C50F4925-C6D6-4D13-A06A-9553961D4B69}" presName="connSite2" presStyleCnt="0"/>
      <dgm:spPr/>
    </dgm:pt>
    <dgm:pt modelId="{3C5503F8-6769-1A44-AA88-77EF836FB1E1}" type="pres">
      <dgm:prSet presAssocID="{4A4A8B8E-35A6-4C54-9DFF-C4C7F38599B9}" presName="Name18" presStyleLbl="sibTrans2D1" presStyleIdx="1" presStyleCnt="2" custAng="2074020" custLinFactNeighborX="-21989" custLinFactNeighborY="-18091"/>
      <dgm:spPr/>
    </dgm:pt>
    <dgm:pt modelId="{9B4CC8A3-EBC5-8D49-8B22-9C273A1BBDFD}" type="pres">
      <dgm:prSet presAssocID="{A75D5C62-F3C7-47E7-A460-4DEE337F0CDB}" presName="composite1" presStyleCnt="0"/>
      <dgm:spPr/>
    </dgm:pt>
    <dgm:pt modelId="{D65F0DF4-AF9D-1C41-8B1F-8C38FC0B5D2B}" type="pres">
      <dgm:prSet presAssocID="{A75D5C62-F3C7-47E7-A460-4DEE337F0CDB}" presName="dummyNode1" presStyleLbl="node1" presStyleIdx="1" presStyleCnt="3"/>
      <dgm:spPr/>
    </dgm:pt>
    <dgm:pt modelId="{81A3EDE6-0AAB-2340-AB1B-3FF8657F7425}" type="pres">
      <dgm:prSet presAssocID="{A75D5C62-F3C7-47E7-A460-4DEE337F0CDB}" presName="childNode1" presStyleLbl="bgAcc1" presStyleIdx="2" presStyleCnt="3" custLinFactNeighborX="8740" custLinFactNeighborY="3532">
        <dgm:presLayoutVars>
          <dgm:bulletEnabled val="1"/>
        </dgm:presLayoutVars>
      </dgm:prSet>
      <dgm:spPr/>
    </dgm:pt>
    <dgm:pt modelId="{10D00910-5AB7-D049-91E2-69C36A564E50}" type="pres">
      <dgm:prSet presAssocID="{A75D5C62-F3C7-47E7-A460-4DEE337F0CDB}" presName="childNode1tx" presStyleLbl="bgAcc1" presStyleIdx="2" presStyleCnt="3">
        <dgm:presLayoutVars>
          <dgm:bulletEnabled val="1"/>
        </dgm:presLayoutVars>
      </dgm:prSet>
      <dgm:spPr/>
    </dgm:pt>
    <dgm:pt modelId="{FB2C8EBF-E01D-DA4F-A437-09DC3C20A083}" type="pres">
      <dgm:prSet presAssocID="{A75D5C62-F3C7-47E7-A460-4DEE337F0CDB}" presName="parentNode1" presStyleLbl="node1" presStyleIdx="2" presStyleCnt="3" custLinFactY="-100000" custLinFactNeighborX="-36175" custLinFactNeighborY="-125819">
        <dgm:presLayoutVars>
          <dgm:chMax val="1"/>
          <dgm:bulletEnabled val="1"/>
        </dgm:presLayoutVars>
      </dgm:prSet>
      <dgm:spPr/>
    </dgm:pt>
    <dgm:pt modelId="{FCFFA547-F83D-EA4A-B030-76517FA61353}" type="pres">
      <dgm:prSet presAssocID="{A75D5C62-F3C7-47E7-A460-4DEE337F0CDB}" presName="connSite1" presStyleCnt="0"/>
      <dgm:spPr/>
    </dgm:pt>
  </dgm:ptLst>
  <dgm:cxnLst>
    <dgm:cxn modelId="{74EF0A04-AEAB-6640-80D4-EBA83DDCE0DF}" srcId="{274A41FC-A74F-4E25-9CA2-7796C3A98327}" destId="{611A06CF-900E-FC4F-BA15-5B633143634C}" srcOrd="3" destOrd="0" parTransId="{866215AF-E00B-A64C-8C1C-34F2DE14F700}" sibTransId="{B3B50F9C-8184-D649-8AB8-20C277929AE8}"/>
    <dgm:cxn modelId="{D74A7405-A6E3-4DEF-BCF9-F98CEFD0F901}" srcId="{A3D849FD-DE8D-4977-ACFD-AB76111381C8}" destId="{C50F4925-C6D6-4D13-A06A-9553961D4B69}" srcOrd="1" destOrd="0" parTransId="{DAD27860-FE5F-418E-8FBF-3DB9E1EAE90E}" sibTransId="{4A4A8B8E-35A6-4C54-9DFF-C4C7F38599B9}"/>
    <dgm:cxn modelId="{45FADB1C-CAC2-6347-92DA-C784F5666270}" type="presOf" srcId="{4A4A8B8E-35A6-4C54-9DFF-C4C7F38599B9}" destId="{3C5503F8-6769-1A44-AA88-77EF836FB1E1}" srcOrd="0" destOrd="0" presId="urn:microsoft.com/office/officeart/2005/8/layout/hProcess4"/>
    <dgm:cxn modelId="{9F225721-3B61-A54E-BE7F-AFCB2CC8BB90}" type="presOf" srcId="{611A06CF-900E-FC4F-BA15-5B633143634C}" destId="{049E0C91-05EA-F74C-81EA-164617EA9BD5}" srcOrd="0" destOrd="3" presId="urn:microsoft.com/office/officeart/2005/8/layout/hProcess4"/>
    <dgm:cxn modelId="{58949122-B7EA-4308-B69B-956F6BDE4FD6}" srcId="{C50F4925-C6D6-4D13-A06A-9553961D4B69}" destId="{4A43170E-4238-4BBB-918B-3CEB18D0F763}" srcOrd="1" destOrd="0" parTransId="{4FF79163-9CAC-42ED-958F-B502028082B4}" sibTransId="{B4825785-665C-48C7-A9FC-453E85625D51}"/>
    <dgm:cxn modelId="{948A692C-EBC3-2644-8496-88721A822729}" type="presOf" srcId="{A858A743-8599-FA48-8C8E-3DD352629310}" destId="{ED6D9B3A-82EE-E344-AE0A-8758C0EF5A02}" srcOrd="1" destOrd="4" presId="urn:microsoft.com/office/officeart/2005/8/layout/hProcess4"/>
    <dgm:cxn modelId="{1C7CFC2D-5B20-4B4C-914C-2330244676A9}" type="presOf" srcId="{A3D849FD-DE8D-4977-ACFD-AB76111381C8}" destId="{BDA0C69E-A917-3940-BAE7-2DAACCBD698B}" srcOrd="0" destOrd="0" presId="urn:microsoft.com/office/officeart/2005/8/layout/hProcess4"/>
    <dgm:cxn modelId="{FBE71834-A12B-B944-AF97-466D3FAA50FB}" type="presOf" srcId="{A75D5C62-F3C7-47E7-A460-4DEE337F0CDB}" destId="{FB2C8EBF-E01D-DA4F-A437-09DC3C20A083}" srcOrd="0" destOrd="0" presId="urn:microsoft.com/office/officeart/2005/8/layout/hProcess4"/>
    <dgm:cxn modelId="{91550F5B-5641-3444-AD67-49C7A741CA1E}" type="presOf" srcId="{E53B8E3A-F7DD-40DC-A09B-E94E1C5D9D2D}" destId="{049E0C91-05EA-F74C-81EA-164617EA9BD5}" srcOrd="0" destOrd="5" presId="urn:microsoft.com/office/officeart/2005/8/layout/hProcess4"/>
    <dgm:cxn modelId="{4D04205D-F2A1-E24C-B49B-43DA6026A8D3}" type="presOf" srcId="{C50F4925-C6D6-4D13-A06A-9553961D4B69}" destId="{C2732E71-BAB7-B340-AF27-8BF2EA54B796}" srcOrd="0" destOrd="0" presId="urn:microsoft.com/office/officeart/2005/8/layout/hProcess4"/>
    <dgm:cxn modelId="{BF55D25F-A3E8-4FB4-B1C4-471509963BB3}" srcId="{A3D849FD-DE8D-4977-ACFD-AB76111381C8}" destId="{A75D5C62-F3C7-47E7-A460-4DEE337F0CDB}" srcOrd="2" destOrd="0" parTransId="{A2C5737C-3A3C-4D57-876A-4005C51E5C87}" sibTransId="{EA8A02C7-E991-4F33-B6E2-04CD51650A1B}"/>
    <dgm:cxn modelId="{54175763-205F-9F44-AACE-C4BBB4897B8D}" type="presOf" srcId="{DD9B07BB-9781-DA43-95D7-4AFFD75907AB}" destId="{ED6D9B3A-82EE-E344-AE0A-8758C0EF5A02}" srcOrd="1" destOrd="0" presId="urn:microsoft.com/office/officeart/2005/8/layout/hProcess4"/>
    <dgm:cxn modelId="{DD85D563-D1D8-4D4E-BD54-1AF321BACE73}" type="presOf" srcId="{1631F8BE-4F89-41CC-AC6B-95383C7B7C67}" destId="{81A3EDE6-0AAB-2340-AB1B-3FF8657F7425}" srcOrd="0" destOrd="4" presId="urn:microsoft.com/office/officeart/2005/8/layout/hProcess4"/>
    <dgm:cxn modelId="{1E19D864-67F6-9846-9B97-7E9F9F52681B}" type="presOf" srcId="{1631F8BE-4F89-41CC-AC6B-95383C7B7C67}" destId="{10D00910-5AB7-D049-91E2-69C36A564E50}" srcOrd="1" destOrd="4" presId="urn:microsoft.com/office/officeart/2005/8/layout/hProcess4"/>
    <dgm:cxn modelId="{97F97646-E3BA-3E4A-90EB-A89A08C83882}" type="presOf" srcId="{44D0FF8D-F008-2847-B073-318BF82CC6AB}" destId="{81A3EDE6-0AAB-2340-AB1B-3FF8657F7425}" srcOrd="0" destOrd="2" presId="urn:microsoft.com/office/officeart/2005/8/layout/hProcess4"/>
    <dgm:cxn modelId="{26069E69-0EDA-E94D-8107-323414EFF47C}" type="presOf" srcId="{CCC6F98B-A9B0-4720-A64E-ABE01257C3FC}" destId="{10D00910-5AB7-D049-91E2-69C36A564E50}" srcOrd="1" destOrd="5" presId="urn:microsoft.com/office/officeart/2005/8/layout/hProcess4"/>
    <dgm:cxn modelId="{2E50964B-72E1-0B4C-B622-95B2E4ACDFF7}" type="presOf" srcId="{4A43170E-4238-4BBB-918B-3CEB18D0F763}" destId="{7E01A7F7-0FB3-A045-93EC-EC87830FE544}" srcOrd="1" destOrd="1" presId="urn:microsoft.com/office/officeart/2005/8/layout/hProcess4"/>
    <dgm:cxn modelId="{D916146D-3389-5B45-B5C5-77EBC385AB39}" type="presOf" srcId="{0929C9A3-56DE-48D8-9F5A-8C41C98427A7}" destId="{7E01A7F7-0FB3-A045-93EC-EC87830FE544}" srcOrd="1" destOrd="0" presId="urn:microsoft.com/office/officeart/2005/8/layout/hProcess4"/>
    <dgm:cxn modelId="{5373E26D-F833-2D41-87C4-3519E9D6471F}" type="presOf" srcId="{CCC6F98B-A9B0-4720-A64E-ABE01257C3FC}" destId="{81A3EDE6-0AAB-2340-AB1B-3FF8657F7425}" srcOrd="0" destOrd="5" presId="urn:microsoft.com/office/officeart/2005/8/layout/hProcess4"/>
    <dgm:cxn modelId="{7A666B50-FF8B-5A4D-AFC9-2326A4FF349C}" type="presOf" srcId="{5ABA7D00-A9B4-814C-9371-28B4024A866F}" destId="{ED6D9B3A-82EE-E344-AE0A-8758C0EF5A02}" srcOrd="1" destOrd="2" presId="urn:microsoft.com/office/officeart/2005/8/layout/hProcess4"/>
    <dgm:cxn modelId="{92804B73-AD62-974B-8C2F-EF74ECEA0422}" type="presOf" srcId="{D0B6AC5F-A83A-CC4B-B103-F2245E0D2831}" destId="{81A3EDE6-0AAB-2340-AB1B-3FF8657F7425}" srcOrd="0" destOrd="0" presId="urn:microsoft.com/office/officeart/2005/8/layout/hProcess4"/>
    <dgm:cxn modelId="{0E972554-9B11-9F47-8EE2-E3C3EBB3625F}" srcId="{274A41FC-A74F-4E25-9CA2-7796C3A98327}" destId="{DD9B07BB-9781-DA43-95D7-4AFFD75907AB}" srcOrd="0" destOrd="0" parTransId="{AFCC2E78-2405-8947-A023-11F00353609E}" sibTransId="{F4BC9179-0026-7243-BF8A-8C4D199844F8}"/>
    <dgm:cxn modelId="{EAC3E855-63E4-FB4B-AEBF-3603E357B7B0}" type="presOf" srcId="{4A43170E-4238-4BBB-918B-3CEB18D0F763}" destId="{F5738942-91DE-9C4D-8A68-70049BCFF21E}" srcOrd="0" destOrd="1" presId="urn:microsoft.com/office/officeart/2005/8/layout/hProcess4"/>
    <dgm:cxn modelId="{2F620259-37C1-5049-9764-63A4E6F53012}" srcId="{274A41FC-A74F-4E25-9CA2-7796C3A98327}" destId="{5ABA7D00-A9B4-814C-9371-28B4024A866F}" srcOrd="2" destOrd="0" parTransId="{091F2883-9661-A449-A6FA-5EB6D283CA2F}" sibTransId="{9363F3BB-05CF-1C46-B6E1-E8C844846768}"/>
    <dgm:cxn modelId="{5C145E5A-802B-4416-9781-F107C84E3C29}" srcId="{A3D849FD-DE8D-4977-ACFD-AB76111381C8}" destId="{274A41FC-A74F-4E25-9CA2-7796C3A98327}" srcOrd="0" destOrd="0" parTransId="{F1E2EA3D-A4E0-4D8A-9636-6D2BD555785A}" sibTransId="{9FEBC148-A930-489C-9F82-E52EE23C09F7}"/>
    <dgm:cxn modelId="{8EFF217B-A7F3-8F4C-965B-F394881C6FE4}" type="presOf" srcId="{5AA8F9DA-D5BE-6A40-91B7-B569CBF69D98}" destId="{81A3EDE6-0AAB-2340-AB1B-3FF8657F7425}" srcOrd="0" destOrd="1" presId="urn:microsoft.com/office/officeart/2005/8/layout/hProcess4"/>
    <dgm:cxn modelId="{6C366284-4725-CE41-AF58-2FC193BAB92F}" type="presOf" srcId="{91A5187A-57DA-4CFC-BA38-7F0B5AB319F5}" destId="{81A3EDE6-0AAB-2340-AB1B-3FF8657F7425}" srcOrd="0" destOrd="3" presId="urn:microsoft.com/office/officeart/2005/8/layout/hProcess4"/>
    <dgm:cxn modelId="{B8336B87-00BA-964F-84B9-008F5FFD79D2}" type="presOf" srcId="{9FEBC148-A930-489C-9F82-E52EE23C09F7}" destId="{BDFA293B-7299-3D4B-9351-B92ECA9C0919}" srcOrd="0" destOrd="0" presId="urn:microsoft.com/office/officeart/2005/8/layout/hProcess4"/>
    <dgm:cxn modelId="{FC7FC287-CCBA-4049-A8AE-D1596D6A3107}" type="presOf" srcId="{A1DADC14-42B1-6048-AE2E-3B4EE8D9319E}" destId="{ED6D9B3A-82EE-E344-AE0A-8758C0EF5A02}" srcOrd="1" destOrd="1" presId="urn:microsoft.com/office/officeart/2005/8/layout/hProcess4"/>
    <dgm:cxn modelId="{DB261B95-FBAA-9F40-963A-A0BEBA3A5CEE}" type="presOf" srcId="{A1DADC14-42B1-6048-AE2E-3B4EE8D9319E}" destId="{049E0C91-05EA-F74C-81EA-164617EA9BD5}" srcOrd="0" destOrd="1" presId="urn:microsoft.com/office/officeart/2005/8/layout/hProcess4"/>
    <dgm:cxn modelId="{D54BFA97-39F6-1F4E-8EE8-438D61785E49}" type="presOf" srcId="{44D0FF8D-F008-2847-B073-318BF82CC6AB}" destId="{10D00910-5AB7-D049-91E2-69C36A564E50}" srcOrd="1" destOrd="2" presId="urn:microsoft.com/office/officeart/2005/8/layout/hProcess4"/>
    <dgm:cxn modelId="{13B1A9A2-BABC-6948-8841-9760A75FF8A1}" srcId="{A75D5C62-F3C7-47E7-A460-4DEE337F0CDB}" destId="{D0B6AC5F-A83A-CC4B-B103-F2245E0D2831}" srcOrd="0" destOrd="0" parTransId="{623B1B1C-E8A2-A746-B26C-EDC392160C9A}" sibTransId="{4F2DAAD5-8524-0247-9D85-FB241CE7C1EE}"/>
    <dgm:cxn modelId="{409BB4A4-6CFB-4184-8E72-E59413EAD98A}" srcId="{C50F4925-C6D6-4D13-A06A-9553961D4B69}" destId="{0929C9A3-56DE-48D8-9F5A-8C41C98427A7}" srcOrd="0" destOrd="0" parTransId="{9E7B2884-84DD-47F2-996A-77E9FA5A1A06}" sibTransId="{53789E44-E41D-4A96-BBB3-707A26921089}"/>
    <dgm:cxn modelId="{542D37A8-CABD-4A41-84A5-5E64297BB309}" type="presOf" srcId="{DD9B07BB-9781-DA43-95D7-4AFFD75907AB}" destId="{049E0C91-05EA-F74C-81EA-164617EA9BD5}" srcOrd="0" destOrd="0" presId="urn:microsoft.com/office/officeart/2005/8/layout/hProcess4"/>
    <dgm:cxn modelId="{AD4081B3-98BC-7A49-9313-334BC8AE9ED0}" type="presOf" srcId="{E53B8E3A-F7DD-40DC-A09B-E94E1C5D9D2D}" destId="{ED6D9B3A-82EE-E344-AE0A-8758C0EF5A02}" srcOrd="1" destOrd="5" presId="urn:microsoft.com/office/officeart/2005/8/layout/hProcess4"/>
    <dgm:cxn modelId="{FD4D03C5-1A7E-C344-BDB9-FC3EA0625D90}" type="presOf" srcId="{5ABA7D00-A9B4-814C-9371-28B4024A866F}" destId="{049E0C91-05EA-F74C-81EA-164617EA9BD5}" srcOrd="0" destOrd="2" presId="urn:microsoft.com/office/officeart/2005/8/layout/hProcess4"/>
    <dgm:cxn modelId="{2DF526C7-4E34-6E48-9D68-D4D79A3AA507}" type="presOf" srcId="{274A41FC-A74F-4E25-9CA2-7796C3A98327}" destId="{461E0084-4EF2-5D4E-80F6-DD25242F7556}" srcOrd="0" destOrd="0" presId="urn:microsoft.com/office/officeart/2005/8/layout/hProcess4"/>
    <dgm:cxn modelId="{537442CC-0107-F343-BEE9-A1C32C77DDE8}" type="presOf" srcId="{A858A743-8599-FA48-8C8E-3DD352629310}" destId="{049E0C91-05EA-F74C-81EA-164617EA9BD5}" srcOrd="0" destOrd="4" presId="urn:microsoft.com/office/officeart/2005/8/layout/hProcess4"/>
    <dgm:cxn modelId="{4A998ECF-4C7C-E748-8F79-58A177B1B350}" srcId="{A75D5C62-F3C7-47E7-A460-4DEE337F0CDB}" destId="{5AA8F9DA-D5BE-6A40-91B7-B569CBF69D98}" srcOrd="1" destOrd="0" parTransId="{73417235-C415-FB4F-BC6A-EF31DA87884D}" sibTransId="{445141E8-BC21-C348-974F-B253C6053F40}"/>
    <dgm:cxn modelId="{089567D1-5277-C142-94EE-EBB9C1EBA321}" srcId="{274A41FC-A74F-4E25-9CA2-7796C3A98327}" destId="{A1DADC14-42B1-6048-AE2E-3B4EE8D9319E}" srcOrd="1" destOrd="0" parTransId="{AC5FAC1D-C28E-E442-A0F1-50BEEEB48B7B}" sibTransId="{3D2895B9-C305-CA4B-8223-0123D903D922}"/>
    <dgm:cxn modelId="{C91D0ED2-FA62-6146-87C8-4B11F2E5CA97}" type="presOf" srcId="{D0B6AC5F-A83A-CC4B-B103-F2245E0D2831}" destId="{10D00910-5AB7-D049-91E2-69C36A564E50}" srcOrd="1" destOrd="0" presId="urn:microsoft.com/office/officeart/2005/8/layout/hProcess4"/>
    <dgm:cxn modelId="{33F219D2-3B8D-4D8A-B466-660C5F573EB6}" srcId="{A75D5C62-F3C7-47E7-A460-4DEE337F0CDB}" destId="{CCC6F98B-A9B0-4720-A64E-ABE01257C3FC}" srcOrd="5" destOrd="0" parTransId="{D47E6281-49AA-418D-BD69-148DEC61CC21}" sibTransId="{5CAF2F59-D8BE-4B65-A5B2-23E901818977}"/>
    <dgm:cxn modelId="{831437D5-55C4-B742-8D7D-800BF2680933}" type="presOf" srcId="{5AA8F9DA-D5BE-6A40-91B7-B569CBF69D98}" destId="{10D00910-5AB7-D049-91E2-69C36A564E50}" srcOrd="1" destOrd="1" presId="urn:microsoft.com/office/officeart/2005/8/layout/hProcess4"/>
    <dgm:cxn modelId="{A31603D6-29FA-7646-802F-276A3BE2D47D}" type="presOf" srcId="{91A5187A-57DA-4CFC-BA38-7F0B5AB319F5}" destId="{10D00910-5AB7-D049-91E2-69C36A564E50}" srcOrd="1" destOrd="3" presId="urn:microsoft.com/office/officeart/2005/8/layout/hProcess4"/>
    <dgm:cxn modelId="{F36B02DA-1C47-4398-B4AD-AD288307E4C2}" srcId="{A75D5C62-F3C7-47E7-A460-4DEE337F0CDB}" destId="{1631F8BE-4F89-41CC-AC6B-95383C7B7C67}" srcOrd="4" destOrd="0" parTransId="{472B3C51-0128-49A9-8D31-6CB83F4A583F}" sibTransId="{32F64BA0-37A1-4A81-9781-5F9971F97CBB}"/>
    <dgm:cxn modelId="{6720A5DB-D510-4EFB-8DE9-05B2FEFE44FE}" srcId="{A75D5C62-F3C7-47E7-A460-4DEE337F0CDB}" destId="{91A5187A-57DA-4CFC-BA38-7F0B5AB319F5}" srcOrd="3" destOrd="0" parTransId="{5DACBA1B-B024-4266-BD15-0A63E94B8801}" sibTransId="{9E38C916-3254-401B-A5E4-81CBB905D6B2}"/>
    <dgm:cxn modelId="{AD0290E4-FD15-E444-A49E-4B22B2B8487B}" srcId="{A75D5C62-F3C7-47E7-A460-4DEE337F0CDB}" destId="{44D0FF8D-F008-2847-B073-318BF82CC6AB}" srcOrd="2" destOrd="0" parTransId="{B4CF472F-F114-D640-8B25-DEEECB244297}" sibTransId="{6D203CD0-2ABD-044F-8F22-0E5F30DA1898}"/>
    <dgm:cxn modelId="{082397F3-6991-9242-A643-7B95380F5151}" type="presOf" srcId="{0929C9A3-56DE-48D8-9F5A-8C41C98427A7}" destId="{F5738942-91DE-9C4D-8A68-70049BCFF21E}" srcOrd="0" destOrd="0" presId="urn:microsoft.com/office/officeart/2005/8/layout/hProcess4"/>
    <dgm:cxn modelId="{16ABA0F3-2350-504B-A1C8-128D49A196BB}" type="presOf" srcId="{611A06CF-900E-FC4F-BA15-5B633143634C}" destId="{ED6D9B3A-82EE-E344-AE0A-8758C0EF5A02}" srcOrd="1" destOrd="3" presId="urn:microsoft.com/office/officeart/2005/8/layout/hProcess4"/>
    <dgm:cxn modelId="{543B7EF9-3C69-4379-BDB5-22403A65269D}" srcId="{274A41FC-A74F-4E25-9CA2-7796C3A98327}" destId="{E53B8E3A-F7DD-40DC-A09B-E94E1C5D9D2D}" srcOrd="5" destOrd="0" parTransId="{879CCBF8-373F-4BAD-8E8A-9FBD4F130EA5}" sibTransId="{825F8F10-0628-49D2-B83D-8359DC49D03C}"/>
    <dgm:cxn modelId="{900E91FC-0129-6A4B-8EE4-471B39FC014D}" srcId="{274A41FC-A74F-4E25-9CA2-7796C3A98327}" destId="{A858A743-8599-FA48-8C8E-3DD352629310}" srcOrd="4" destOrd="0" parTransId="{1A1A2344-E23E-6C48-8B63-8C935D51FC0C}" sibTransId="{F9BC5D2C-C48D-8040-996E-8DE27B120C5B}"/>
    <dgm:cxn modelId="{349DE800-A698-1545-8164-90AC77337019}" type="presParOf" srcId="{BDA0C69E-A917-3940-BAE7-2DAACCBD698B}" destId="{C9E06E82-8D71-4949-9BD9-A2D523A59C4D}" srcOrd="0" destOrd="0" presId="urn:microsoft.com/office/officeart/2005/8/layout/hProcess4"/>
    <dgm:cxn modelId="{A6EF7C68-18C1-014B-AA82-2940530A3CBC}" type="presParOf" srcId="{BDA0C69E-A917-3940-BAE7-2DAACCBD698B}" destId="{4FB20F2E-56A5-E74A-8C8D-FBDA66F47F4D}" srcOrd="1" destOrd="0" presId="urn:microsoft.com/office/officeart/2005/8/layout/hProcess4"/>
    <dgm:cxn modelId="{C69E7BB1-9664-B844-B962-2E5BBE69F909}" type="presParOf" srcId="{BDA0C69E-A917-3940-BAE7-2DAACCBD698B}" destId="{727338A2-78F8-4849-8C50-FFA6E82C40A1}" srcOrd="2" destOrd="0" presId="urn:microsoft.com/office/officeart/2005/8/layout/hProcess4"/>
    <dgm:cxn modelId="{E1FA6D6D-94EB-974B-B2B6-10FA4C78687D}" type="presParOf" srcId="{727338A2-78F8-4849-8C50-FFA6E82C40A1}" destId="{57AC765E-3869-AE43-8F75-DB1F9BF6E910}" srcOrd="0" destOrd="0" presId="urn:microsoft.com/office/officeart/2005/8/layout/hProcess4"/>
    <dgm:cxn modelId="{53BE4E22-81C9-3A4A-854E-6B97DBE517E4}" type="presParOf" srcId="{57AC765E-3869-AE43-8F75-DB1F9BF6E910}" destId="{BAFA4634-A358-9E46-8192-C1F98845A6E9}" srcOrd="0" destOrd="0" presId="urn:microsoft.com/office/officeart/2005/8/layout/hProcess4"/>
    <dgm:cxn modelId="{9FC4F0ED-6071-0F41-809B-5F7863844B52}" type="presParOf" srcId="{57AC765E-3869-AE43-8F75-DB1F9BF6E910}" destId="{049E0C91-05EA-F74C-81EA-164617EA9BD5}" srcOrd="1" destOrd="0" presId="urn:microsoft.com/office/officeart/2005/8/layout/hProcess4"/>
    <dgm:cxn modelId="{EF01CBA6-3908-6648-BE02-B2FE88E80FB4}" type="presParOf" srcId="{57AC765E-3869-AE43-8F75-DB1F9BF6E910}" destId="{ED6D9B3A-82EE-E344-AE0A-8758C0EF5A02}" srcOrd="2" destOrd="0" presId="urn:microsoft.com/office/officeart/2005/8/layout/hProcess4"/>
    <dgm:cxn modelId="{8C8E60F1-33B9-6544-ABAD-D825D63E4FD8}" type="presParOf" srcId="{57AC765E-3869-AE43-8F75-DB1F9BF6E910}" destId="{461E0084-4EF2-5D4E-80F6-DD25242F7556}" srcOrd="3" destOrd="0" presId="urn:microsoft.com/office/officeart/2005/8/layout/hProcess4"/>
    <dgm:cxn modelId="{542D9C6A-4FF9-0B4B-A283-F1371F823F43}" type="presParOf" srcId="{57AC765E-3869-AE43-8F75-DB1F9BF6E910}" destId="{649746F6-7CAD-3B4F-B543-777EB1C79563}" srcOrd="4" destOrd="0" presId="urn:microsoft.com/office/officeart/2005/8/layout/hProcess4"/>
    <dgm:cxn modelId="{CB2F388D-2486-9448-BB0A-EB6E58860915}" type="presParOf" srcId="{727338A2-78F8-4849-8C50-FFA6E82C40A1}" destId="{BDFA293B-7299-3D4B-9351-B92ECA9C0919}" srcOrd="1" destOrd="0" presId="urn:microsoft.com/office/officeart/2005/8/layout/hProcess4"/>
    <dgm:cxn modelId="{B675552A-3DEE-A340-9293-B393DA801509}" type="presParOf" srcId="{727338A2-78F8-4849-8C50-FFA6E82C40A1}" destId="{97F8BA9D-4A90-0E4C-B126-9CA7CB766B11}" srcOrd="2" destOrd="0" presId="urn:microsoft.com/office/officeart/2005/8/layout/hProcess4"/>
    <dgm:cxn modelId="{EBABB753-1016-8C42-A0E2-BF3245140226}" type="presParOf" srcId="{97F8BA9D-4A90-0E4C-B126-9CA7CB766B11}" destId="{9D79F2A8-6617-9F47-B2D3-58497964C599}" srcOrd="0" destOrd="0" presId="urn:microsoft.com/office/officeart/2005/8/layout/hProcess4"/>
    <dgm:cxn modelId="{DBD79A1B-0DBF-1144-885F-402AEB1A7929}" type="presParOf" srcId="{97F8BA9D-4A90-0E4C-B126-9CA7CB766B11}" destId="{F5738942-91DE-9C4D-8A68-70049BCFF21E}" srcOrd="1" destOrd="0" presId="urn:microsoft.com/office/officeart/2005/8/layout/hProcess4"/>
    <dgm:cxn modelId="{7A153AB8-0D2D-844A-BB35-BDE9B6C85909}" type="presParOf" srcId="{97F8BA9D-4A90-0E4C-B126-9CA7CB766B11}" destId="{7E01A7F7-0FB3-A045-93EC-EC87830FE544}" srcOrd="2" destOrd="0" presId="urn:microsoft.com/office/officeart/2005/8/layout/hProcess4"/>
    <dgm:cxn modelId="{0B620482-7F46-7045-AD83-0635310EA563}" type="presParOf" srcId="{97F8BA9D-4A90-0E4C-B126-9CA7CB766B11}" destId="{C2732E71-BAB7-B340-AF27-8BF2EA54B796}" srcOrd="3" destOrd="0" presId="urn:microsoft.com/office/officeart/2005/8/layout/hProcess4"/>
    <dgm:cxn modelId="{16FBDFE4-AF10-B84F-83ED-81D7F2C83F0F}" type="presParOf" srcId="{97F8BA9D-4A90-0E4C-B126-9CA7CB766B11}" destId="{F885690E-BCD8-2640-A35D-3E1CCC234D50}" srcOrd="4" destOrd="0" presId="urn:microsoft.com/office/officeart/2005/8/layout/hProcess4"/>
    <dgm:cxn modelId="{085BB556-663F-E740-A4F7-A2C33D2E385F}" type="presParOf" srcId="{727338A2-78F8-4849-8C50-FFA6E82C40A1}" destId="{3C5503F8-6769-1A44-AA88-77EF836FB1E1}" srcOrd="3" destOrd="0" presId="urn:microsoft.com/office/officeart/2005/8/layout/hProcess4"/>
    <dgm:cxn modelId="{3816DFFB-2977-E64C-9976-5F051D2AF002}" type="presParOf" srcId="{727338A2-78F8-4849-8C50-FFA6E82C40A1}" destId="{9B4CC8A3-EBC5-8D49-8B22-9C273A1BBDFD}" srcOrd="4" destOrd="0" presId="urn:microsoft.com/office/officeart/2005/8/layout/hProcess4"/>
    <dgm:cxn modelId="{B651FCE0-D376-764A-919C-5229FFD20DBC}" type="presParOf" srcId="{9B4CC8A3-EBC5-8D49-8B22-9C273A1BBDFD}" destId="{D65F0DF4-AF9D-1C41-8B1F-8C38FC0B5D2B}" srcOrd="0" destOrd="0" presId="urn:microsoft.com/office/officeart/2005/8/layout/hProcess4"/>
    <dgm:cxn modelId="{E96E792E-09C0-1B45-A77D-BDF2BA5BF26F}" type="presParOf" srcId="{9B4CC8A3-EBC5-8D49-8B22-9C273A1BBDFD}" destId="{81A3EDE6-0AAB-2340-AB1B-3FF8657F7425}" srcOrd="1" destOrd="0" presId="urn:microsoft.com/office/officeart/2005/8/layout/hProcess4"/>
    <dgm:cxn modelId="{52A418A1-1921-BE44-BA8C-E0C8C31635C7}" type="presParOf" srcId="{9B4CC8A3-EBC5-8D49-8B22-9C273A1BBDFD}" destId="{10D00910-5AB7-D049-91E2-69C36A564E50}" srcOrd="2" destOrd="0" presId="urn:microsoft.com/office/officeart/2005/8/layout/hProcess4"/>
    <dgm:cxn modelId="{5A0709A3-445E-974A-9AC1-FFB9E7EA38D5}" type="presParOf" srcId="{9B4CC8A3-EBC5-8D49-8B22-9C273A1BBDFD}" destId="{FB2C8EBF-E01D-DA4F-A437-09DC3C20A083}" srcOrd="3" destOrd="0" presId="urn:microsoft.com/office/officeart/2005/8/layout/hProcess4"/>
    <dgm:cxn modelId="{52978C93-A873-9640-B448-8BE700777452}" type="presParOf" srcId="{9B4CC8A3-EBC5-8D49-8B22-9C273A1BBDFD}" destId="{FCFFA547-F83D-EA4A-B030-76517FA6135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892151-7589-4486-8833-F7FE9C4F85A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BA6A20D-3DA2-46DD-8E9A-77470A87731D}" type="pres">
      <dgm:prSet presAssocID="{1F892151-7589-4486-8833-F7FE9C4F85A1}" presName="Name0" presStyleCnt="0">
        <dgm:presLayoutVars>
          <dgm:dir/>
          <dgm:resizeHandles val="exact"/>
        </dgm:presLayoutVars>
      </dgm:prSet>
      <dgm:spPr/>
    </dgm:pt>
  </dgm:ptLst>
  <dgm:cxnLst>
    <dgm:cxn modelId="{3745A005-BB3A-490B-BC05-30585234C435}" type="presOf" srcId="{1F892151-7589-4486-8833-F7FE9C4F85A1}" destId="{7BA6A20D-3DA2-46DD-8E9A-77470A87731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E0C91-05EA-F74C-81EA-164617EA9BD5}">
      <dsp:nvSpPr>
        <dsp:cNvPr id="0" name=""/>
        <dsp:cNvSpPr/>
      </dsp:nvSpPr>
      <dsp:spPr>
        <a:xfrm>
          <a:off x="412774" y="1141934"/>
          <a:ext cx="2660439" cy="21943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100" b="0" i="0" kern="1200" dirty="0">
            <a:latin typeface="Montserrat Medium" pitchFamily="2" charset="77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100" b="0" i="0" kern="1200" dirty="0">
            <a:latin typeface="Montserrat Medium" pitchFamily="2" charset="77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100" b="0" i="0" kern="1200" dirty="0">
            <a:latin typeface="Montserrat Medium" pitchFamily="2" charset="77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100" b="0" i="0" kern="1200" dirty="0">
            <a:latin typeface="Montserrat Medium" pitchFamily="2" charset="77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100" b="0" i="0" kern="1200" dirty="0">
            <a:latin typeface="Montserrat Medium" pitchFamily="2" charset="77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b="1" i="0" kern="1200" dirty="0">
              <a:solidFill>
                <a:schemeClr val="tx1"/>
              </a:solidFill>
              <a:latin typeface="Montserrat SemiBold" pitchFamily="2" charset="77"/>
            </a:rPr>
            <a:t>Exemple- ODD 3 </a:t>
          </a:r>
          <a:r>
            <a:rPr lang="fr-FR" sz="1100" b="0" i="0" kern="1200" dirty="0">
              <a:solidFill>
                <a:schemeClr val="tx1"/>
              </a:solidFill>
              <a:latin typeface="Montserrat Medium" pitchFamily="2" charset="77"/>
            </a:rPr>
            <a:t>: Donner aux individus les moyens de vivre une vie saine et promouvoir le bien-être à tous les âges</a:t>
          </a:r>
          <a:endParaRPr lang="fr-FR" sz="1100" b="0" i="0" kern="1200" dirty="0">
            <a:latin typeface="Montserrat Medium" pitchFamily="2" charset="77"/>
          </a:endParaRPr>
        </a:p>
      </dsp:txBody>
      <dsp:txXfrm>
        <a:off x="463271" y="1192431"/>
        <a:ext cx="2559445" cy="1623103"/>
      </dsp:txXfrm>
    </dsp:sp>
    <dsp:sp modelId="{BDFA293B-7299-3D4B-9351-B92ECA9C0919}">
      <dsp:nvSpPr>
        <dsp:cNvPr id="0" name=""/>
        <dsp:cNvSpPr/>
      </dsp:nvSpPr>
      <dsp:spPr>
        <a:xfrm rot="20201715">
          <a:off x="467529" y="346598"/>
          <a:ext cx="4744280" cy="4744280"/>
        </a:xfrm>
        <a:prstGeom prst="leftCircularArrow">
          <a:avLst>
            <a:gd name="adj1" fmla="val 2384"/>
            <a:gd name="adj2" fmla="val 288121"/>
            <a:gd name="adj3" fmla="val 3920570"/>
            <a:gd name="adj4" fmla="val 10881427"/>
            <a:gd name="adj5" fmla="val 27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E0084-4EF2-5D4E-80F6-DD25242F7556}">
      <dsp:nvSpPr>
        <dsp:cNvPr id="0" name=""/>
        <dsp:cNvSpPr/>
      </dsp:nvSpPr>
      <dsp:spPr>
        <a:xfrm>
          <a:off x="123366" y="853991"/>
          <a:ext cx="2364835" cy="94041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500" b="0" i="0" kern="1200" dirty="0">
              <a:solidFill>
                <a:srgbClr val="1F1F1F"/>
              </a:solidFill>
              <a:latin typeface="Montserrat Medium" pitchFamily="2" charset="77"/>
            </a:rPr>
            <a:t>17 Objectifs de développement durable </a:t>
          </a:r>
          <a:endParaRPr lang="fr-FR" sz="1500" b="0" i="0" kern="1200" dirty="0">
            <a:latin typeface="Montserrat Medium" pitchFamily="2" charset="77"/>
          </a:endParaRPr>
        </a:p>
      </dsp:txBody>
      <dsp:txXfrm>
        <a:off x="150910" y="881535"/>
        <a:ext cx="2309747" cy="885328"/>
      </dsp:txXfrm>
    </dsp:sp>
    <dsp:sp modelId="{F5738942-91DE-9C4D-8A68-70049BCFF21E}">
      <dsp:nvSpPr>
        <dsp:cNvPr id="0" name=""/>
        <dsp:cNvSpPr/>
      </dsp:nvSpPr>
      <dsp:spPr>
        <a:xfrm>
          <a:off x="3907356" y="1141934"/>
          <a:ext cx="2660439" cy="21943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i="0" kern="1200" dirty="0">
              <a:solidFill>
                <a:srgbClr val="1F1F1F"/>
              </a:solidFill>
              <a:latin typeface="Montserrat SemiBold" pitchFamily="2" charset="77"/>
            </a:rPr>
            <a:t>Exemple– 3.1 </a:t>
          </a:r>
          <a:r>
            <a:rPr lang="fr-FR" sz="1200" b="0" i="0" kern="1200" dirty="0">
              <a:solidFill>
                <a:srgbClr val="1F1F1F"/>
              </a:solidFill>
              <a:latin typeface="Montserrat Medium" pitchFamily="2" charset="77"/>
            </a:rPr>
            <a:t>: Faire passer le taux mondial de mortalité maternelle au-dessous de 70 pour 100 000 naissances vivantes d'ici à 2030.</a:t>
          </a:r>
        </a:p>
      </dsp:txBody>
      <dsp:txXfrm>
        <a:off x="3957853" y="1662640"/>
        <a:ext cx="2559445" cy="1623103"/>
      </dsp:txXfrm>
    </dsp:sp>
    <dsp:sp modelId="{3C5503F8-6769-1A44-AA88-77EF836FB1E1}">
      <dsp:nvSpPr>
        <dsp:cNvPr id="0" name=""/>
        <dsp:cNvSpPr/>
      </dsp:nvSpPr>
      <dsp:spPr>
        <a:xfrm rot="2074020">
          <a:off x="4708651" y="-335472"/>
          <a:ext cx="4383833" cy="4383833"/>
        </a:xfrm>
        <a:prstGeom prst="circularArrow">
          <a:avLst>
            <a:gd name="adj1" fmla="val 2580"/>
            <a:gd name="adj2" fmla="val 313231"/>
            <a:gd name="adj3" fmla="val 17286191"/>
            <a:gd name="adj4" fmla="val 10350443"/>
            <a:gd name="adj5" fmla="val 30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32E71-BAB7-B340-AF27-8BF2EA54B796}">
      <dsp:nvSpPr>
        <dsp:cNvPr id="0" name=""/>
        <dsp:cNvSpPr/>
      </dsp:nvSpPr>
      <dsp:spPr>
        <a:xfrm>
          <a:off x="4630381" y="2919369"/>
          <a:ext cx="2364835" cy="94041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500" b="0" i="0" kern="1200" dirty="0">
              <a:solidFill>
                <a:srgbClr val="1F1F1F"/>
              </a:solidFill>
              <a:latin typeface="Montserrat Medium" pitchFamily="2" charset="77"/>
            </a:rPr>
            <a:t>169 cibles spécifiques</a:t>
          </a:r>
          <a:endParaRPr lang="fr-FR" sz="1500" b="0" i="0" kern="1200" dirty="0">
            <a:latin typeface="Montserrat Medium" pitchFamily="2" charset="77"/>
          </a:endParaRPr>
        </a:p>
      </dsp:txBody>
      <dsp:txXfrm>
        <a:off x="4657925" y="2946913"/>
        <a:ext cx="2309747" cy="885328"/>
      </dsp:txXfrm>
    </dsp:sp>
    <dsp:sp modelId="{81A3EDE6-0AAB-2340-AB1B-3FF8657F7425}">
      <dsp:nvSpPr>
        <dsp:cNvPr id="0" name=""/>
        <dsp:cNvSpPr/>
      </dsp:nvSpPr>
      <dsp:spPr>
        <a:xfrm>
          <a:off x="7634460" y="1219437"/>
          <a:ext cx="2660439" cy="21943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fr-FR" sz="1200" b="0" i="0" kern="1200" dirty="0">
            <a:latin typeface="Montserrat Medium" pitchFamily="2" charset="77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fr-FR" sz="1200" b="0" i="0" kern="1200" dirty="0">
            <a:latin typeface="Montserrat Medium" pitchFamily="2" charset="77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fr-FR" sz="1200" b="0" i="0" kern="1200" dirty="0">
            <a:latin typeface="Montserrat Medium" pitchFamily="2" charset="77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1200" b="1" i="0" kern="1200" dirty="0">
              <a:latin typeface="Montserrat SemiBold" pitchFamily="2" charset="77"/>
            </a:rPr>
            <a:t>Exemple d’indicateurs de la cible 3.1 </a:t>
          </a:r>
          <a:r>
            <a:rPr lang="fr-FR" sz="1200" b="0" i="0" kern="1200" dirty="0">
              <a:latin typeface="Montserrat Medium" pitchFamily="2" charset="77"/>
            </a:rPr>
            <a:t>: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r-FR" sz="1200" b="0" i="0" kern="1200" dirty="0">
              <a:solidFill>
                <a:srgbClr val="1F1F1F"/>
              </a:solidFill>
              <a:latin typeface="Montserrat Medium" pitchFamily="2" charset="77"/>
            </a:rPr>
            <a:t>3.1.1 Taux de mortalité maternelle</a:t>
          </a:r>
          <a:endParaRPr lang="fr-FR" sz="1200" b="0" i="0" kern="1200" dirty="0">
            <a:latin typeface="Montserrat Medium" pitchFamily="2" charset="77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fr-FR" sz="1200" b="0" i="0" kern="1200" dirty="0">
              <a:solidFill>
                <a:srgbClr val="1F1F1F"/>
              </a:solidFill>
              <a:latin typeface="Montserrat Medium" pitchFamily="2" charset="77"/>
            </a:rPr>
            <a:t>3.1.2 Proportion d’accouchements assistés par du personnel de santé qualifié</a:t>
          </a:r>
          <a:endParaRPr lang="fr-FR" sz="1200" b="0" i="0" kern="1200" dirty="0">
            <a:latin typeface="Montserrat Medium" pitchFamily="2" charset="77"/>
          </a:endParaRPr>
        </a:p>
      </dsp:txBody>
      <dsp:txXfrm>
        <a:off x="7684957" y="1269934"/>
        <a:ext cx="2559445" cy="1623103"/>
      </dsp:txXfrm>
    </dsp:sp>
    <dsp:sp modelId="{FB2C8EBF-E01D-DA4F-A437-09DC3C20A083}">
      <dsp:nvSpPr>
        <dsp:cNvPr id="0" name=""/>
        <dsp:cNvSpPr/>
      </dsp:nvSpPr>
      <dsp:spPr>
        <a:xfrm>
          <a:off x="7137668" y="742392"/>
          <a:ext cx="2364835" cy="94041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500" b="0" i="0" kern="1200" dirty="0">
              <a:solidFill>
                <a:srgbClr val="1F1F1F"/>
              </a:solidFill>
              <a:latin typeface="Montserrat Medium" pitchFamily="2" charset="77"/>
            </a:rPr>
            <a:t>244 indicateurs pour mesurer la progression vers les cibles</a:t>
          </a:r>
          <a:endParaRPr lang="fr-FR" sz="1500" b="0" i="0" kern="1200" dirty="0">
            <a:latin typeface="Montserrat Medium" pitchFamily="2" charset="77"/>
          </a:endParaRPr>
        </a:p>
      </dsp:txBody>
      <dsp:txXfrm>
        <a:off x="7165212" y="769936"/>
        <a:ext cx="2309747" cy="885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9T10:08:32.019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2022 306,'-121'-6,"0"-6,-124-29,121 20,-917-153,763 134,230 34,4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9T10:08:32.602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52,'9'0,"18"-5,34-2,19 1,12 1,14 1,12 2,6 1,1 0,-16 1,-21 1,-22-6,-17-1,-21 0,-16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41023-7132-488D-832D-35201F16080A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3E700-2C93-4F32-8D82-BF9A67C939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594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AC281-BD7F-4D6B-A38D-167BBB8CB59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817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3E700-2C93-4F32-8D82-BF9A67C9392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584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 présentant les leviers d’accélération transversaux, mentionner :</a:t>
            </a:r>
          </a:p>
          <a:p>
            <a:pPr marL="171450" indent="-171450">
              <a:buFontTx/>
              <a:buChar char="-"/>
            </a:pPr>
            <a:r>
              <a:rPr lang="fr-FR" dirty="0"/>
              <a:t>La R&amp;D, l’usage innovant de la data dans le 1</a:t>
            </a:r>
            <a:r>
              <a:rPr lang="fr-FR" baseline="30000" dirty="0"/>
              <a:t>er</a:t>
            </a:r>
          </a:p>
          <a:p>
            <a:pPr marL="171450" indent="-171450">
              <a:buFontTx/>
              <a:buChar char="-"/>
            </a:pPr>
            <a:r>
              <a:rPr lang="fr-FR" dirty="0"/>
              <a:t>La coopération sud/sud dans le 2eme</a:t>
            </a:r>
          </a:p>
          <a:p>
            <a:pPr marL="171450" indent="-171450">
              <a:buFontTx/>
              <a:buChar char="-"/>
            </a:pPr>
            <a:r>
              <a:rPr lang="fr-FR" dirty="0"/>
              <a:t>Le financement des ODD notamment au niveau territorial, afin de mieux prendre en compte les inégalités de développement entre territoires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67C3C-2546-424C-9EEF-8A5E1D74595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343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Trois messages clés :</a:t>
            </a:r>
          </a:p>
          <a:p>
            <a:pPr marL="171450" indent="-171450">
              <a:buFontTx/>
              <a:buChar char="-"/>
            </a:pPr>
            <a:r>
              <a:rPr lang="fr-FR" dirty="0"/>
              <a:t>La commune est l’échelon historique</a:t>
            </a:r>
          </a:p>
          <a:p>
            <a:pPr marL="171450" indent="-171450">
              <a:buFontTx/>
              <a:buChar char="-"/>
            </a:pPr>
            <a:r>
              <a:rPr lang="fr-FR" dirty="0"/>
              <a:t>L’histoire de la décentralisation est celle de la montée en prérogatives des CT et du desserrement de la tutelle, qui devient contrôle</a:t>
            </a:r>
          </a:p>
          <a:p>
            <a:pPr marL="171450" indent="-171450">
              <a:buFontTx/>
              <a:buChar char="-"/>
            </a:pPr>
            <a:r>
              <a:rPr lang="fr-FR" dirty="0"/>
              <a:t>L’échelon régional est le plus récent, celui qui se construit aujourd’hui et qui est stratégiquement important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CB3BD-8868-4D67-814E-C5A74EFA1D4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507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6626D-C08E-B13F-C65C-BEB2FCD73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A42735-C096-2869-BCB7-CFBE11F907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AB8BFB-7FC6-6FE1-9DAB-E036943F80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Focaliser sur les trois instances élus au niveau local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4A98C-DFC1-921D-8193-6391A501B4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CB3BD-8868-4D67-814E-C5A74EFA1D4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161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Focaliser sur le double circuit : les nommés en rouge et les élus en mauve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CB3BD-8868-4D67-814E-C5A74EFA1D4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639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Loi 113.14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3E700-2C93-4F32-8D82-BF9A67C9392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531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Loi 112-14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3E700-2C93-4F32-8D82-BF9A67C9392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583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Loi 111.14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3E700-2C93-4F32-8D82-BF9A67C9392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282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AC281-BD7F-4D6B-A38D-167BBB8CB59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866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6FBCE-9A8F-C51E-8577-65D821C39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96FFCF6-22E8-8E41-5358-25DD5B53D2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C3DC055-FA76-7CEF-4D6E-1A7891D0D5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Idée clé:</a:t>
            </a:r>
            <a:r>
              <a:rPr lang="fr-FR" dirty="0"/>
              <a:t> Les indicateurs de performances des ministères sectoriels sont à un niveau inférieur de résultat inférieur aux indicateurs d’effets et d’impact des ODD.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BF2792-18BB-21E0-7FD3-873B1BF6E6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AC281-BD7F-4D6B-A38D-167BBB8CB59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506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94CABB-C305-44CC-620B-03D1D0452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D57C5F6-0C63-B07B-C0F5-A1B172AF9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A9AE06-FA8E-580F-C716-6EF90D20B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B606-DE71-46AB-9D10-D35A0D2CD86B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9CD524-B71A-C39D-A882-3F1D9E721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6B75AB-629F-EAFB-2F76-C2074A1F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2C9D-7857-4B97-863D-5C1A281FDC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9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324B11-90D8-98EE-0EEC-063A75971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DA278DB-2D86-F7AD-7AE7-967AEBB0C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8D21F8-B338-A2F3-7D98-C0657578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B606-DE71-46AB-9D10-D35A0D2CD86B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995AD6-CE8F-BDD7-2B92-49DC2AFF5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53298-BA4C-F6E0-EEF8-1FBDC9A53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2C9D-7857-4B97-863D-5C1A281FDC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24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D5A61CD-F67A-C754-D0AD-19E82353DF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960D058-37E0-FE89-F466-99532BEA0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5CD8FE-6422-52CD-AA91-DF8C5A87D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B606-DE71-46AB-9D10-D35A0D2CD86B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5EF80D-F6D4-3C74-5930-B794AA8B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D31DD0-494E-E8B9-619E-085EFBAC4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2C9D-7857-4B97-863D-5C1A281FDC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06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FC02C7-9601-FE7F-BF10-321F3143B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A1A73C-7D61-C97A-BA94-DC5955DE4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5C80C5-0F73-5DFC-A465-1838E5A19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B606-DE71-46AB-9D10-D35A0D2CD86B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0695D2-78B6-9DAC-59EB-44ACB3CCD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3F6E5-7E34-6755-AD68-F7890E776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2C9D-7857-4B97-863D-5C1A281FDC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75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DDE2DA-278E-2FD1-7821-306E74EA2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407F74-F298-8A69-5B39-2D467B16C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CADD31-2C18-631E-DF9B-EF4D76885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B606-DE71-46AB-9D10-D35A0D2CD86B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AEF4FA-0C0D-5188-73AD-23E0CCE82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403DD4-5579-F9BF-74A6-8A3F7264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2C9D-7857-4B97-863D-5C1A281FDC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3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046E1C-0EF7-AEBA-C9CF-04F98AAA1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EBCA4E-1206-A68B-E6DC-687301B58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B71429-2F6F-740D-9147-C17321E8B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7FDDB0-8AE8-2CB5-576E-9EE153A00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B606-DE71-46AB-9D10-D35A0D2CD86B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99573A-E2FD-590C-3854-0EE63AD7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3D6B66-75D2-3560-5E25-2DDA1E1C2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2C9D-7857-4B97-863D-5C1A281FDC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46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35C000-A7EE-DCFE-B41B-1BCA82EE1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9042E8-FB9C-3A95-9077-6DF5E2DEA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75690A-060B-F146-68B2-385DDA815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6F5814B-2282-8949-558F-67142DAF91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7F259F9-0087-F066-03EA-439141D751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B9160B0-DEC4-7CEF-B5AC-1F9EE8EAE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B606-DE71-46AB-9D10-D35A0D2CD86B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077821D-BE31-5F35-2CB9-DD6FE9C69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B7A7FD8-8111-0636-8BC0-83648AFD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2C9D-7857-4B97-863D-5C1A281FDC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5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DC6601-800F-D995-EB75-F494997D3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1844D9F-5C90-D874-3C70-A56602240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B606-DE71-46AB-9D10-D35A0D2CD86B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FFC3AEA-D0B6-95EC-08F7-B11BCAD34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8DFA52-F827-E8D8-61C2-484E63935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2C9D-7857-4B97-863D-5C1A281FDC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07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EC05C86-1527-EB7B-04B1-0106F6E8F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B606-DE71-46AB-9D10-D35A0D2CD86B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9FAA7BB-3965-9867-4597-5E93FDD29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33D632-E47E-C3B1-29BE-FF05DA414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2C9D-7857-4B97-863D-5C1A281FDC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47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7ECE27-C962-872E-B1A0-08F7DD67F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CC1CCF-6C8E-47A2-CB68-EB7A347C2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B59B46-6B49-1094-F86A-740789E06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D333621-811F-166E-D272-A81B0464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B606-DE71-46AB-9D10-D35A0D2CD86B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EE5787-836B-E7A4-F222-0ADDB5C0F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69A481-8E99-AD46-CA10-56CC7F746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2C9D-7857-4B97-863D-5C1A281FDC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22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B5B64A-259C-EB29-3FDE-1AA35D82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003157F-4F89-07EF-D02B-D2F52FAF6D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9708CD4-E586-C101-F58D-2A3F8DB6E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7389B2-959C-BD36-4AC0-D6A91BBCA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B606-DE71-46AB-9D10-D35A0D2CD86B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2F7E9F-7DA8-FE82-263D-EB905C4BA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BCB8A7-318D-3045-393A-0F427A0AD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2C9D-7857-4B97-863D-5C1A281FDC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83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C0C49E7-AFE9-9AA4-F9ED-339FBDC1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30C4EA-5D30-EE0E-A48D-9A47D69F6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12F4E7-5C42-9A38-B71F-E142EA1A8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2BB606-DE71-46AB-9D10-D35A0D2CD86B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E43D50-6693-BB34-8DA4-EAA8BD63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C2955D-8C6D-73FA-8000-823D3008B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A12C9D-7857-4B97-863D-5C1A281FDC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97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sdg.un.org/resources/un-sustainable-development-cooperation-framework-morocco-2023-2027" TargetMode="External"/><Relationship Id="rId5" Type="http://schemas.openxmlformats.org/officeDocument/2006/relationships/hyperlink" Target="https://morocco.un.org/fr/232698-cadre-de-coop%C3%A9ration-pour-le-d%C3%A9veloppement-durable-pour-la-p%C3%A9riode-2023-2027" TargetMode="Externa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Excel_Worksheet.xls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Younes.benmoumen@un.org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1.xml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8C25C5-8538-353A-BA30-A0E51469F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9029" y="1877167"/>
            <a:ext cx="10027920" cy="1937054"/>
          </a:xfrm>
        </p:spPr>
        <p:txBody>
          <a:bodyPr>
            <a:normAutofit/>
          </a:bodyPr>
          <a:lstStyle/>
          <a:p>
            <a:r>
              <a:rPr lang="fr-FR" sz="4400" dirty="0">
                <a:solidFill>
                  <a:schemeClr val="accent1"/>
                </a:solidFill>
                <a:latin typeface="Montserrat SemiBold" panose="00000700000000000000" pitchFamily="2" charset="0"/>
              </a:rPr>
              <a:t>Localisation : le lien entre les collectivités territoriales et les ODD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B0FE545-85DA-3AF7-C4AB-5FC8ADBBE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678" y="5549052"/>
            <a:ext cx="11090402" cy="526628"/>
          </a:xfrm>
        </p:spPr>
        <p:txBody>
          <a:bodyPr/>
          <a:lstStyle/>
          <a:p>
            <a:r>
              <a:rPr lang="fr-FR" dirty="0"/>
              <a:t>Atelier UN DESA – FAMI, Tanger, mardi 10 décembre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924305A9-B9C8-DE90-17BC-501D25633E7F}"/>
              </a:ext>
            </a:extLst>
          </p:cNvPr>
          <p:cNvGrpSpPr/>
          <p:nvPr/>
        </p:nvGrpSpPr>
        <p:grpSpPr>
          <a:xfrm>
            <a:off x="136525" y="6499443"/>
            <a:ext cx="11918950" cy="285763"/>
            <a:chOff x="139700" y="6492904"/>
            <a:chExt cx="11918950" cy="285763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89D67117-27DB-A4A0-9617-9B8335A99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7525" y="6579034"/>
              <a:ext cx="5191125" cy="113503"/>
            </a:xfrm>
            <a:prstGeom prst="rect">
              <a:avLst/>
            </a:prstGeom>
          </p:spPr>
        </p:pic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8AC4EC92-E16C-2BE4-7CE6-4033D0E500EF}"/>
                </a:ext>
              </a:extLst>
            </p:cNvPr>
            <p:cNvGrpSpPr/>
            <p:nvPr/>
          </p:nvGrpSpPr>
          <p:grpSpPr>
            <a:xfrm>
              <a:off x="139700" y="6492904"/>
              <a:ext cx="4121567" cy="285763"/>
              <a:chOff x="1734947" y="6350029"/>
              <a:chExt cx="4121567" cy="285763"/>
            </a:xfrm>
          </p:grpSpPr>
          <p:pic>
            <p:nvPicPr>
              <p:cNvPr id="7" name="Picture 3">
                <a:extLst>
                  <a:ext uri="{FF2B5EF4-FFF2-40B4-BE49-F238E27FC236}">
                    <a16:creationId xmlns:a16="http://schemas.microsoft.com/office/drawing/2014/main" id="{4D7BD8B8-D1D4-4933-0610-98E1C2EDA8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34947" y="6350029"/>
                <a:ext cx="335153" cy="285763"/>
              </a:xfrm>
              <a:prstGeom prst="rect">
                <a:avLst/>
              </a:prstGeom>
            </p:spPr>
          </p:pic>
          <p:sp>
            <p:nvSpPr>
              <p:cNvPr id="8" name="TextBox 6">
                <a:extLst>
                  <a:ext uri="{FF2B5EF4-FFF2-40B4-BE49-F238E27FC236}">
                    <a16:creationId xmlns:a16="http://schemas.microsoft.com/office/drawing/2014/main" id="{698E953F-FD18-6231-A809-59CD8E67D599}"/>
                  </a:ext>
                </a:extLst>
              </p:cNvPr>
              <p:cNvSpPr txBox="1"/>
              <p:nvPr/>
            </p:nvSpPr>
            <p:spPr>
              <a:xfrm>
                <a:off x="2070100" y="6354411"/>
                <a:ext cx="37864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538CCA"/>
                    </a:solidFill>
                    <a:latin typeface="Noto Sans" charset="0"/>
                    <a:ea typeface="Noto Sans" charset="0"/>
                    <a:cs typeface="Noto Sans" charset="0"/>
                  </a:rPr>
                  <a:t>NATIONS UNIES </a:t>
                </a:r>
                <a:r>
                  <a:rPr lang="en-US" sz="1200" dirty="0">
                    <a:solidFill>
                      <a:srgbClr val="538CCA"/>
                    </a:solidFill>
                    <a:latin typeface="Noto Sans" charset="0"/>
                    <a:ea typeface="Noto Sans" charset="0"/>
                    <a:cs typeface="Noto Sans" charset="0"/>
                  </a:rPr>
                  <a:t>MAROC</a:t>
                </a:r>
              </a:p>
            </p:txBody>
          </p:sp>
        </p:grpSp>
      </p:grpSp>
      <p:grpSp>
        <p:nvGrpSpPr>
          <p:cNvPr id="9" name="Group 4">
            <a:extLst>
              <a:ext uri="{FF2B5EF4-FFF2-40B4-BE49-F238E27FC236}">
                <a16:creationId xmlns:a16="http://schemas.microsoft.com/office/drawing/2014/main" id="{A1EA01AB-AE06-B838-1B6E-B95E8D11168E}"/>
              </a:ext>
            </a:extLst>
          </p:cNvPr>
          <p:cNvGrpSpPr/>
          <p:nvPr/>
        </p:nvGrpSpPr>
        <p:grpSpPr>
          <a:xfrm>
            <a:off x="136525" y="6489918"/>
            <a:ext cx="11918950" cy="285763"/>
            <a:chOff x="139700" y="6492904"/>
            <a:chExt cx="11918950" cy="285763"/>
          </a:xfrm>
        </p:grpSpPr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9351662B-22FE-C9B0-9B64-8CE7A0DCE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7525" y="6579034"/>
              <a:ext cx="5191125" cy="113503"/>
            </a:xfrm>
            <a:prstGeom prst="rect">
              <a:avLst/>
            </a:prstGeom>
          </p:spPr>
        </p:pic>
        <p:grpSp>
          <p:nvGrpSpPr>
            <p:cNvPr id="11" name="Group 6">
              <a:extLst>
                <a:ext uri="{FF2B5EF4-FFF2-40B4-BE49-F238E27FC236}">
                  <a16:creationId xmlns:a16="http://schemas.microsoft.com/office/drawing/2014/main" id="{A2BF8A12-7FC8-D0F3-38AA-19B825E8DC6D}"/>
                </a:ext>
              </a:extLst>
            </p:cNvPr>
            <p:cNvGrpSpPr/>
            <p:nvPr/>
          </p:nvGrpSpPr>
          <p:grpSpPr>
            <a:xfrm>
              <a:off x="139700" y="6492904"/>
              <a:ext cx="4121567" cy="285763"/>
              <a:chOff x="1734947" y="6350029"/>
              <a:chExt cx="4121567" cy="285763"/>
            </a:xfrm>
          </p:grpSpPr>
          <p:pic>
            <p:nvPicPr>
              <p:cNvPr id="12" name="Picture 3">
                <a:extLst>
                  <a:ext uri="{FF2B5EF4-FFF2-40B4-BE49-F238E27FC236}">
                    <a16:creationId xmlns:a16="http://schemas.microsoft.com/office/drawing/2014/main" id="{5E06B323-1EC0-0C90-1B47-8635322D79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34947" y="6350029"/>
                <a:ext cx="335153" cy="285763"/>
              </a:xfrm>
              <a:prstGeom prst="rect">
                <a:avLst/>
              </a:prstGeom>
            </p:spPr>
          </p:pic>
          <p:sp>
            <p:nvSpPr>
              <p:cNvPr id="13" name="TextBox 6">
                <a:extLst>
                  <a:ext uri="{FF2B5EF4-FFF2-40B4-BE49-F238E27FC236}">
                    <a16:creationId xmlns:a16="http://schemas.microsoft.com/office/drawing/2014/main" id="{3EB3A694-6EE6-C1EC-C7AA-878483578A7F}"/>
                  </a:ext>
                </a:extLst>
              </p:cNvPr>
              <p:cNvSpPr txBox="1"/>
              <p:nvPr/>
            </p:nvSpPr>
            <p:spPr>
              <a:xfrm>
                <a:off x="2070100" y="6354411"/>
                <a:ext cx="37864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538CCA"/>
                    </a:solidFill>
                    <a:latin typeface="Noto Sans" charset="0"/>
                    <a:ea typeface="Noto Sans" charset="0"/>
                    <a:cs typeface="Noto Sans" charset="0"/>
                  </a:rPr>
                  <a:t>NATIONS UNIES </a:t>
                </a:r>
                <a:r>
                  <a:rPr lang="en-US" sz="1200" dirty="0">
                    <a:solidFill>
                      <a:srgbClr val="538CCA"/>
                    </a:solidFill>
                    <a:latin typeface="Noto Sans" charset="0"/>
                    <a:ea typeface="Noto Sans" charset="0"/>
                    <a:cs typeface="Noto Sans" charset="0"/>
                  </a:rPr>
                  <a:t>MAROC</a:t>
                </a:r>
              </a:p>
            </p:txBody>
          </p:sp>
        </p:grpSp>
      </p:grpSp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E66D36C3-949F-7762-6A9D-F8E833742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4149" y="460872"/>
            <a:ext cx="3983702" cy="112041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ous-titre 2">
            <a:extLst>
              <a:ext uri="{FF2B5EF4-FFF2-40B4-BE49-F238E27FC236}">
                <a16:creationId xmlns:a16="http://schemas.microsoft.com/office/drawing/2014/main" id="{BC40B17D-2F17-B724-78AA-9099AC1C01D4}"/>
              </a:ext>
            </a:extLst>
          </p:cNvPr>
          <p:cNvSpPr txBox="1">
            <a:spLocks/>
          </p:cNvSpPr>
          <p:nvPr/>
        </p:nvSpPr>
        <p:spPr>
          <a:xfrm>
            <a:off x="1680989" y="4012306"/>
            <a:ext cx="9144000" cy="932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18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Younes Benmoumen</a:t>
            </a:r>
          </a:p>
          <a:p>
            <a:pPr>
              <a:lnSpc>
                <a:spcPct val="100000"/>
              </a:lnSpc>
            </a:pPr>
            <a:r>
              <a:rPr lang="fr-FR" sz="18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77"/>
              </a:rPr>
              <a:t>Economiste, Bureau de la Coordonnatrice résidente (BCR) - Maroc</a:t>
            </a:r>
          </a:p>
          <a:p>
            <a:pPr>
              <a:lnSpc>
                <a:spcPct val="100000"/>
              </a:lnSpc>
            </a:pPr>
            <a:endParaRPr lang="fr-FR" sz="18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130C78-DEDD-DCDA-F148-2F318A6397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312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868AC5A3-B942-6842-B306-C1CB8360E6A5}"/>
              </a:ext>
            </a:extLst>
          </p:cNvPr>
          <p:cNvGraphicFramePr/>
          <p:nvPr/>
        </p:nvGraphicFramePr>
        <p:xfrm>
          <a:off x="993954" y="1336000"/>
          <a:ext cx="10770757" cy="4478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2" name="Group 4">
            <a:extLst>
              <a:ext uri="{FF2B5EF4-FFF2-40B4-BE49-F238E27FC236}">
                <a16:creationId xmlns:a16="http://schemas.microsoft.com/office/drawing/2014/main" id="{67A7669D-9861-7D40-BB73-A17622E97AE6}"/>
              </a:ext>
            </a:extLst>
          </p:cNvPr>
          <p:cNvGrpSpPr/>
          <p:nvPr/>
        </p:nvGrpSpPr>
        <p:grpSpPr>
          <a:xfrm>
            <a:off x="136525" y="6489918"/>
            <a:ext cx="11918950" cy="285763"/>
            <a:chOff x="139700" y="6492904"/>
            <a:chExt cx="11918950" cy="285763"/>
          </a:xfrm>
        </p:grpSpPr>
        <p:pic>
          <p:nvPicPr>
            <p:cNvPr id="23" name="Picture 5">
              <a:extLst>
                <a:ext uri="{FF2B5EF4-FFF2-40B4-BE49-F238E27FC236}">
                  <a16:creationId xmlns:a16="http://schemas.microsoft.com/office/drawing/2014/main" id="{EF10F416-1486-ED48-96F2-0858FB54F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7525" y="6579034"/>
              <a:ext cx="5191125" cy="113503"/>
            </a:xfrm>
            <a:prstGeom prst="rect">
              <a:avLst/>
            </a:prstGeom>
          </p:spPr>
        </p:pic>
        <p:grpSp>
          <p:nvGrpSpPr>
            <p:cNvPr id="25" name="Group 6">
              <a:extLst>
                <a:ext uri="{FF2B5EF4-FFF2-40B4-BE49-F238E27FC236}">
                  <a16:creationId xmlns:a16="http://schemas.microsoft.com/office/drawing/2014/main" id="{A19D8FC2-33E0-684B-A6ED-CE1B314260CB}"/>
                </a:ext>
              </a:extLst>
            </p:cNvPr>
            <p:cNvGrpSpPr/>
            <p:nvPr/>
          </p:nvGrpSpPr>
          <p:grpSpPr>
            <a:xfrm>
              <a:off x="139700" y="6492904"/>
              <a:ext cx="4121567" cy="285763"/>
              <a:chOff x="1734947" y="6350029"/>
              <a:chExt cx="4121567" cy="285763"/>
            </a:xfrm>
          </p:grpSpPr>
          <p:pic>
            <p:nvPicPr>
              <p:cNvPr id="26" name="Picture 3">
                <a:extLst>
                  <a:ext uri="{FF2B5EF4-FFF2-40B4-BE49-F238E27FC236}">
                    <a16:creationId xmlns:a16="http://schemas.microsoft.com/office/drawing/2014/main" id="{89388876-7999-D449-A5C1-39D1787BB7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34947" y="6350029"/>
                <a:ext cx="335153" cy="285763"/>
              </a:xfrm>
              <a:prstGeom prst="rect">
                <a:avLst/>
              </a:prstGeom>
            </p:spPr>
          </p:pic>
          <p:sp>
            <p:nvSpPr>
              <p:cNvPr id="27" name="TextBox 6">
                <a:extLst>
                  <a:ext uri="{FF2B5EF4-FFF2-40B4-BE49-F238E27FC236}">
                    <a16:creationId xmlns:a16="http://schemas.microsoft.com/office/drawing/2014/main" id="{47DE9D23-F948-D049-A2C0-8BEC21363AB4}"/>
                  </a:ext>
                </a:extLst>
              </p:cNvPr>
              <p:cNvSpPr txBox="1"/>
              <p:nvPr/>
            </p:nvSpPr>
            <p:spPr>
              <a:xfrm>
                <a:off x="2070100" y="6354411"/>
                <a:ext cx="37864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538CCA"/>
                    </a:solidFill>
                    <a:latin typeface="Noto Sans" charset="0"/>
                    <a:ea typeface="Noto Sans" charset="0"/>
                    <a:cs typeface="Noto Sans" charset="0"/>
                  </a:rPr>
                  <a:t>NATIONS UNIES </a:t>
                </a:r>
                <a:r>
                  <a:rPr lang="en-US" sz="1200" dirty="0">
                    <a:solidFill>
                      <a:srgbClr val="538CCA"/>
                    </a:solidFill>
                    <a:latin typeface="Noto Sans" charset="0"/>
                    <a:ea typeface="Noto Sans" charset="0"/>
                    <a:cs typeface="Noto Sans" charset="0"/>
                  </a:rPr>
                  <a:t>MAROC</a:t>
                </a: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BB801A2-4BCB-DCBA-FB65-D94EBE32337B}"/>
              </a:ext>
            </a:extLst>
          </p:cNvPr>
          <p:cNvSpPr/>
          <p:nvPr/>
        </p:nvSpPr>
        <p:spPr>
          <a:xfrm>
            <a:off x="0" y="0"/>
            <a:ext cx="12192000" cy="65209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000" dirty="0">
                <a:solidFill>
                  <a:schemeClr val="bg1"/>
                </a:solidFill>
                <a:latin typeface="Montserrat Medium" pitchFamily="2" charset="77"/>
                <a:ea typeface="+mj-ea"/>
                <a:cs typeface="+mj-cs"/>
              </a:rPr>
              <a:t>RAPPEL DU CADRE CONCEPTUEL DES ODD </a:t>
            </a:r>
          </a:p>
        </p:txBody>
      </p:sp>
    </p:spTree>
    <p:extLst>
      <p:ext uri="{BB962C8B-B14F-4D97-AF65-F5344CB8AC3E}">
        <p14:creationId xmlns:p14="http://schemas.microsoft.com/office/powerpoint/2010/main" val="497927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EEB0B-0813-4EA9-E716-DC016A688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A40AAF-A1A0-094C-0D77-E6FC230C6A6D}"/>
              </a:ext>
            </a:extLst>
          </p:cNvPr>
          <p:cNvSpPr/>
          <p:nvPr/>
        </p:nvSpPr>
        <p:spPr>
          <a:xfrm>
            <a:off x="0" y="0"/>
            <a:ext cx="12192000" cy="65209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000" dirty="0">
                <a:solidFill>
                  <a:schemeClr val="bg1"/>
                </a:solidFill>
                <a:latin typeface="Montserrat Medium" pitchFamily="2" charset="77"/>
                <a:ea typeface="+mj-ea"/>
                <a:cs typeface="+mj-cs"/>
              </a:rPr>
              <a:t>Constat</a:t>
            </a:r>
            <a:r>
              <a:rPr lang="fr-FR" sz="2400" b="1" dirty="0"/>
              <a:t> </a:t>
            </a:r>
            <a:r>
              <a:rPr lang="fr-FR" sz="3000" dirty="0">
                <a:solidFill>
                  <a:schemeClr val="bg1"/>
                </a:solidFill>
                <a:latin typeface="Montserrat Medium" pitchFamily="2" charset="77"/>
                <a:ea typeface="+mj-ea"/>
                <a:cs typeface="+mj-cs"/>
              </a:rPr>
              <a:t>et</a:t>
            </a:r>
            <a:r>
              <a:rPr lang="fr-FR" sz="2400" b="1" dirty="0"/>
              <a:t> </a:t>
            </a:r>
            <a:r>
              <a:rPr lang="fr-FR" sz="3000" dirty="0">
                <a:solidFill>
                  <a:schemeClr val="bg1"/>
                </a:solidFill>
                <a:latin typeface="Montserrat Medium" pitchFamily="2" charset="77"/>
                <a:ea typeface="+mj-ea"/>
                <a:cs typeface="+mj-cs"/>
              </a:rPr>
              <a:t>question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01C42805-DE51-D1EE-F8C0-8C1965851502}"/>
              </a:ext>
            </a:extLst>
          </p:cNvPr>
          <p:cNvGrpSpPr/>
          <p:nvPr/>
        </p:nvGrpSpPr>
        <p:grpSpPr>
          <a:xfrm>
            <a:off x="136525" y="6489918"/>
            <a:ext cx="11918950" cy="285763"/>
            <a:chOff x="139700" y="6492904"/>
            <a:chExt cx="11918950" cy="285763"/>
          </a:xfrm>
        </p:grpSpPr>
        <p:pic>
          <p:nvPicPr>
            <p:cNvPr id="3" name="Picture 5">
              <a:extLst>
                <a:ext uri="{FF2B5EF4-FFF2-40B4-BE49-F238E27FC236}">
                  <a16:creationId xmlns:a16="http://schemas.microsoft.com/office/drawing/2014/main" id="{7A3289F7-0EC5-4DCC-3385-ADF9ADEFC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7525" y="6579034"/>
              <a:ext cx="5191125" cy="113503"/>
            </a:xfrm>
            <a:prstGeom prst="rect">
              <a:avLst/>
            </a:prstGeom>
          </p:spPr>
        </p:pic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8ED0865B-59F6-43DF-1D71-DA012F3F3BDA}"/>
                </a:ext>
              </a:extLst>
            </p:cNvPr>
            <p:cNvGrpSpPr/>
            <p:nvPr/>
          </p:nvGrpSpPr>
          <p:grpSpPr>
            <a:xfrm>
              <a:off x="139700" y="6492904"/>
              <a:ext cx="4121567" cy="285763"/>
              <a:chOff x="1734947" y="6350029"/>
              <a:chExt cx="4121567" cy="285763"/>
            </a:xfrm>
          </p:grpSpPr>
          <p:pic>
            <p:nvPicPr>
              <p:cNvPr id="6" name="Picture 3">
                <a:extLst>
                  <a:ext uri="{FF2B5EF4-FFF2-40B4-BE49-F238E27FC236}">
                    <a16:creationId xmlns:a16="http://schemas.microsoft.com/office/drawing/2014/main" id="{136777E0-4B01-03A4-E6C4-EE6DFB4EF6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34947" y="6350029"/>
                <a:ext cx="335153" cy="285763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9131A1-59A3-3089-E179-19D8B35BAC58}"/>
                  </a:ext>
                </a:extLst>
              </p:cNvPr>
              <p:cNvSpPr txBox="1"/>
              <p:nvPr/>
            </p:nvSpPr>
            <p:spPr>
              <a:xfrm>
                <a:off x="2070100" y="6354411"/>
                <a:ext cx="37864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538CCA"/>
                    </a:solidFill>
                    <a:latin typeface="Noto Sans" charset="0"/>
                    <a:ea typeface="Noto Sans" charset="0"/>
                    <a:cs typeface="Noto Sans" charset="0"/>
                  </a:rPr>
                  <a:t>NATIONS UNIES </a:t>
                </a:r>
                <a:r>
                  <a:rPr lang="en-US" sz="1200" dirty="0">
                    <a:solidFill>
                      <a:srgbClr val="538CCA"/>
                    </a:solidFill>
                    <a:latin typeface="Noto Sans" charset="0"/>
                    <a:ea typeface="Noto Sans" charset="0"/>
                    <a:cs typeface="Noto Sans" charset="0"/>
                  </a:rPr>
                  <a:t>MAROC</a:t>
                </a:r>
              </a:p>
            </p:txBody>
          </p:sp>
        </p:grpSp>
      </p:grpSp>
      <p:sp>
        <p:nvSpPr>
          <p:cNvPr id="8" name="Shape 1603">
            <a:extLst>
              <a:ext uri="{FF2B5EF4-FFF2-40B4-BE49-F238E27FC236}">
                <a16:creationId xmlns:a16="http://schemas.microsoft.com/office/drawing/2014/main" id="{597D7595-A4CC-74D2-A3DB-2BF55394307A}"/>
              </a:ext>
            </a:extLst>
          </p:cNvPr>
          <p:cNvSpPr/>
          <p:nvPr/>
        </p:nvSpPr>
        <p:spPr>
          <a:xfrm rot="20638181">
            <a:off x="726229" y="4139805"/>
            <a:ext cx="1290646" cy="847379"/>
          </a:xfrm>
          <a:custGeom>
            <a:avLst/>
            <a:gdLst/>
            <a:ahLst/>
            <a:cxnLst/>
            <a:rect l="0" t="0" r="0" b="0"/>
            <a:pathLst>
              <a:path w="938835" h="616369">
                <a:moveTo>
                  <a:pt x="938835" y="0"/>
                </a:moveTo>
                <a:cubicBezTo>
                  <a:pt x="932980" y="208039"/>
                  <a:pt x="895096" y="416027"/>
                  <a:pt x="824192" y="616369"/>
                </a:cubicBezTo>
                <a:lnTo>
                  <a:pt x="0" y="298323"/>
                </a:lnTo>
                <a:cubicBezTo>
                  <a:pt x="31991" y="201613"/>
                  <a:pt x="50229" y="101702"/>
                  <a:pt x="55474" y="1854"/>
                </a:cubicBezTo>
                <a:lnTo>
                  <a:pt x="938835" y="0"/>
                </a:lnTo>
                <a:close/>
              </a:path>
            </a:pathLst>
          </a:custGeom>
          <a:solidFill>
            <a:srgbClr val="00B0F0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9ED0F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EF31416-C404-D49B-54CD-5F4443DBB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8479" y="1458866"/>
            <a:ext cx="9193221" cy="142329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2400" dirty="0">
                <a:latin typeface="Montserrat" pitchFamily="2" charset="77"/>
              </a:rPr>
              <a:t>Constat: Les politiques publiques locales peuvent avoir un impact important sur les ODD au niveau local. </a:t>
            </a:r>
            <a:endParaRPr lang="fr-FR" sz="2400" b="1" dirty="0">
              <a:latin typeface="+mj-lt"/>
            </a:endParaRPr>
          </a:p>
          <a:p>
            <a:pPr marL="0" indent="0" algn="ctr">
              <a:buNone/>
            </a:pPr>
            <a:endParaRPr lang="fr-FR" sz="2000" b="1" dirty="0">
              <a:latin typeface="+mj-lt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B00996AC-5011-DD89-FBEB-879A24733C73}"/>
              </a:ext>
            </a:extLst>
          </p:cNvPr>
          <p:cNvSpPr txBox="1">
            <a:spLocks/>
          </p:cNvSpPr>
          <p:nvPr/>
        </p:nvSpPr>
        <p:spPr>
          <a:xfrm>
            <a:off x="2258479" y="3870429"/>
            <a:ext cx="9299200" cy="1852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fr-FR" sz="2400" dirty="0">
                <a:latin typeface="Montserrat" pitchFamily="2" charset="77"/>
              </a:rPr>
              <a:t>Question :  </a:t>
            </a:r>
            <a:r>
              <a:rPr lang="fr-FR" sz="2400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comment lier concrètement les politiques publiques locales avec les ODD ?</a:t>
            </a:r>
            <a:endParaRPr lang="fr-FR" sz="2400" dirty="0">
              <a:latin typeface="Montserrat" pitchFamily="2" charset="77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FR" sz="2000" b="1" dirty="0">
              <a:latin typeface="+mj-lt"/>
            </a:endParaRPr>
          </a:p>
        </p:txBody>
      </p:sp>
      <p:sp>
        <p:nvSpPr>
          <p:cNvPr id="11" name="Shape 1603">
            <a:extLst>
              <a:ext uri="{FF2B5EF4-FFF2-40B4-BE49-F238E27FC236}">
                <a16:creationId xmlns:a16="http://schemas.microsoft.com/office/drawing/2014/main" id="{15D29872-1DBC-E53B-C2FC-9BBF653A4D5F}"/>
              </a:ext>
            </a:extLst>
          </p:cNvPr>
          <p:cNvSpPr/>
          <p:nvPr/>
        </p:nvSpPr>
        <p:spPr>
          <a:xfrm rot="20638181">
            <a:off x="726230" y="1620595"/>
            <a:ext cx="1290646" cy="847379"/>
          </a:xfrm>
          <a:custGeom>
            <a:avLst/>
            <a:gdLst/>
            <a:ahLst/>
            <a:cxnLst/>
            <a:rect l="0" t="0" r="0" b="0"/>
            <a:pathLst>
              <a:path w="938835" h="616369">
                <a:moveTo>
                  <a:pt x="938835" y="0"/>
                </a:moveTo>
                <a:cubicBezTo>
                  <a:pt x="932980" y="208039"/>
                  <a:pt x="895096" y="416027"/>
                  <a:pt x="824192" y="616369"/>
                </a:cubicBezTo>
                <a:lnTo>
                  <a:pt x="0" y="298323"/>
                </a:lnTo>
                <a:cubicBezTo>
                  <a:pt x="31991" y="201613"/>
                  <a:pt x="50229" y="101702"/>
                  <a:pt x="55474" y="1854"/>
                </a:cubicBezTo>
                <a:lnTo>
                  <a:pt x="938835" y="0"/>
                </a:lnTo>
                <a:close/>
              </a:path>
            </a:pathLst>
          </a:custGeom>
          <a:solidFill>
            <a:srgbClr val="00B0F0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9ED0F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fr-FR" dirty="0"/>
          </a:p>
        </p:txBody>
      </p:sp>
      <p:pic>
        <p:nvPicPr>
          <p:cNvPr id="12" name="Graphique 11" descr="Insecte sous une loupe">
            <a:extLst>
              <a:ext uri="{FF2B5EF4-FFF2-40B4-BE49-F238E27FC236}">
                <a16:creationId xmlns:a16="http://schemas.microsoft.com/office/drawing/2014/main" id="{02433ABB-0376-9F4C-01F6-52E066B3E9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5612" y="1570694"/>
            <a:ext cx="689949" cy="68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20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37802-190B-E950-1865-1D094638D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6907AEA-2DF2-9851-4BA4-93EC5BE9093A}"/>
              </a:ext>
            </a:extLst>
          </p:cNvPr>
          <p:cNvSpPr/>
          <p:nvPr/>
        </p:nvSpPr>
        <p:spPr>
          <a:xfrm>
            <a:off x="1122192" y="1302392"/>
            <a:ext cx="9829467" cy="4122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C134F01F-CEC2-7CF6-D7FE-E353444C9A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7822714"/>
              </p:ext>
            </p:extLst>
          </p:nvPr>
        </p:nvGraphicFramePr>
        <p:xfrm>
          <a:off x="1036756" y="1201320"/>
          <a:ext cx="9914903" cy="567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7BB26E52-0A80-33D5-D791-A5EF9D850B4C}"/>
              </a:ext>
            </a:extLst>
          </p:cNvPr>
          <p:cNvSpPr txBox="1"/>
          <p:nvPr/>
        </p:nvSpPr>
        <p:spPr>
          <a:xfrm>
            <a:off x="2058174" y="1331695"/>
            <a:ext cx="8075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Montserrat" pitchFamily="2" charset="77"/>
              </a:rPr>
              <a:t>Exemple de chaîne de résultats (théorie du changement)</a:t>
            </a:r>
          </a:p>
        </p:txBody>
      </p:sp>
      <p:grpSp>
        <p:nvGrpSpPr>
          <p:cNvPr id="25" name="Group 4">
            <a:extLst>
              <a:ext uri="{FF2B5EF4-FFF2-40B4-BE49-F238E27FC236}">
                <a16:creationId xmlns:a16="http://schemas.microsoft.com/office/drawing/2014/main" id="{1798B138-03A7-DF72-814F-81E44BFD1731}"/>
              </a:ext>
            </a:extLst>
          </p:cNvPr>
          <p:cNvGrpSpPr/>
          <p:nvPr/>
        </p:nvGrpSpPr>
        <p:grpSpPr>
          <a:xfrm>
            <a:off x="136525" y="6489918"/>
            <a:ext cx="11918950" cy="285763"/>
            <a:chOff x="139700" y="6492904"/>
            <a:chExt cx="11918950" cy="285763"/>
          </a:xfrm>
        </p:grpSpPr>
        <p:pic>
          <p:nvPicPr>
            <p:cNvPr id="26" name="Picture 5">
              <a:extLst>
                <a:ext uri="{FF2B5EF4-FFF2-40B4-BE49-F238E27FC236}">
                  <a16:creationId xmlns:a16="http://schemas.microsoft.com/office/drawing/2014/main" id="{4530FF50-868C-3108-AA00-C26FECB86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7525" y="6579034"/>
              <a:ext cx="5191125" cy="113503"/>
            </a:xfrm>
            <a:prstGeom prst="rect">
              <a:avLst/>
            </a:prstGeom>
          </p:spPr>
        </p:pic>
        <p:grpSp>
          <p:nvGrpSpPr>
            <p:cNvPr id="27" name="Group 6">
              <a:extLst>
                <a:ext uri="{FF2B5EF4-FFF2-40B4-BE49-F238E27FC236}">
                  <a16:creationId xmlns:a16="http://schemas.microsoft.com/office/drawing/2014/main" id="{11D5CD57-5D9D-69E8-F4BA-2DF9C965B907}"/>
                </a:ext>
              </a:extLst>
            </p:cNvPr>
            <p:cNvGrpSpPr/>
            <p:nvPr/>
          </p:nvGrpSpPr>
          <p:grpSpPr>
            <a:xfrm>
              <a:off x="139700" y="6492904"/>
              <a:ext cx="4121567" cy="285763"/>
              <a:chOff x="1734947" y="6350029"/>
              <a:chExt cx="4121567" cy="285763"/>
            </a:xfrm>
          </p:grpSpPr>
          <p:pic>
            <p:nvPicPr>
              <p:cNvPr id="28" name="Picture 3">
                <a:extLst>
                  <a:ext uri="{FF2B5EF4-FFF2-40B4-BE49-F238E27FC236}">
                    <a16:creationId xmlns:a16="http://schemas.microsoft.com/office/drawing/2014/main" id="{1DB5E221-406D-CBDD-CBED-670C5845F5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34947" y="6350029"/>
                <a:ext cx="335153" cy="285763"/>
              </a:xfrm>
              <a:prstGeom prst="rect">
                <a:avLst/>
              </a:prstGeom>
            </p:spPr>
          </p:pic>
          <p:sp>
            <p:nvSpPr>
              <p:cNvPr id="29" name="TextBox 6">
                <a:extLst>
                  <a:ext uri="{FF2B5EF4-FFF2-40B4-BE49-F238E27FC236}">
                    <a16:creationId xmlns:a16="http://schemas.microsoft.com/office/drawing/2014/main" id="{E5A3D389-A77F-C70D-D4A4-880127857852}"/>
                  </a:ext>
                </a:extLst>
              </p:cNvPr>
              <p:cNvSpPr txBox="1"/>
              <p:nvPr/>
            </p:nvSpPr>
            <p:spPr>
              <a:xfrm>
                <a:off x="2070100" y="6354411"/>
                <a:ext cx="37864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538CCA"/>
                    </a:solidFill>
                    <a:latin typeface="Noto Sans" charset="0"/>
                    <a:ea typeface="Noto Sans" charset="0"/>
                    <a:cs typeface="Noto Sans" charset="0"/>
                  </a:rPr>
                  <a:t>NATIONS UNIES </a:t>
                </a:r>
                <a:r>
                  <a:rPr lang="en-US" sz="1200" dirty="0">
                    <a:solidFill>
                      <a:srgbClr val="538CCA"/>
                    </a:solidFill>
                    <a:latin typeface="Noto Sans" charset="0"/>
                    <a:ea typeface="Noto Sans" charset="0"/>
                    <a:cs typeface="Noto Sans" charset="0"/>
                  </a:rPr>
                  <a:t>MAROC</a:t>
                </a:r>
              </a:p>
            </p:txBody>
          </p:sp>
        </p:grp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F9610E26-4498-ABB0-1EA3-75C41181D58B}"/>
              </a:ext>
            </a:extLst>
          </p:cNvPr>
          <p:cNvGrpSpPr/>
          <p:nvPr/>
        </p:nvGrpSpPr>
        <p:grpSpPr>
          <a:xfrm>
            <a:off x="1086009" y="1975382"/>
            <a:ext cx="1468582" cy="1677324"/>
            <a:chOff x="6082" y="725766"/>
            <a:chExt cx="1468582" cy="1677324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69AA498F-457B-DC39-052B-BB52EA2198BE}"/>
                </a:ext>
              </a:extLst>
            </p:cNvPr>
            <p:cNvSpPr/>
            <p:nvPr/>
          </p:nvSpPr>
          <p:spPr>
            <a:xfrm>
              <a:off x="6082" y="725766"/>
              <a:ext cx="1468582" cy="167732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6" name="Rectangle : coins arrondis 4">
              <a:extLst>
                <a:ext uri="{FF2B5EF4-FFF2-40B4-BE49-F238E27FC236}">
                  <a16:creationId xmlns:a16="http://schemas.microsoft.com/office/drawing/2014/main" id="{8B4582D9-AAFF-7220-9363-985D9A3436D7}"/>
                </a:ext>
              </a:extLst>
            </p:cNvPr>
            <p:cNvSpPr txBox="1"/>
            <p:nvPr/>
          </p:nvSpPr>
          <p:spPr>
            <a:xfrm>
              <a:off x="49095" y="768779"/>
              <a:ext cx="1382556" cy="15912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0" i="0" kern="1200" dirty="0">
                  <a:latin typeface="Montserrat" pitchFamily="2" charset="77"/>
                </a:rPr>
                <a:t>Ressources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600" b="0" i="0" kern="1200" dirty="0">
                <a:latin typeface="Montserrat" pitchFamily="2" charset="77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77D667CF-B6AA-B267-E722-70839505788E}"/>
              </a:ext>
            </a:extLst>
          </p:cNvPr>
          <p:cNvGrpSpPr/>
          <p:nvPr/>
        </p:nvGrpSpPr>
        <p:grpSpPr>
          <a:xfrm>
            <a:off x="2931330" y="1990904"/>
            <a:ext cx="1468582" cy="1677324"/>
            <a:chOff x="1959285" y="725766"/>
            <a:chExt cx="1468582" cy="1677324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4216AE97-FD68-3E3A-C1AD-D1E65BB4874F}"/>
                </a:ext>
              </a:extLst>
            </p:cNvPr>
            <p:cNvSpPr/>
            <p:nvPr/>
          </p:nvSpPr>
          <p:spPr>
            <a:xfrm>
              <a:off x="1959285" y="725766"/>
              <a:ext cx="1468582" cy="167732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9" name="Rectangle : coins arrondis 4">
              <a:extLst>
                <a:ext uri="{FF2B5EF4-FFF2-40B4-BE49-F238E27FC236}">
                  <a16:creationId xmlns:a16="http://schemas.microsoft.com/office/drawing/2014/main" id="{6F2D3F00-B133-A47D-9DA0-A88DE3888B76}"/>
                </a:ext>
              </a:extLst>
            </p:cNvPr>
            <p:cNvSpPr txBox="1"/>
            <p:nvPr/>
          </p:nvSpPr>
          <p:spPr>
            <a:xfrm>
              <a:off x="2002298" y="768779"/>
              <a:ext cx="1382556" cy="15912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0" i="0" kern="1200" dirty="0">
                  <a:latin typeface="Montserrat" pitchFamily="2" charset="77"/>
                </a:rPr>
                <a:t>Activités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0" i="0" kern="1200" dirty="0">
                  <a:latin typeface="Montserrat" pitchFamily="2" charset="77"/>
                </a:rPr>
                <a:t>(Actions)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8B8DC67-E541-2C6C-A8F4-E96C8D7BA7BE}"/>
              </a:ext>
            </a:extLst>
          </p:cNvPr>
          <p:cNvGrpSpPr/>
          <p:nvPr/>
        </p:nvGrpSpPr>
        <p:grpSpPr>
          <a:xfrm>
            <a:off x="4870446" y="1951592"/>
            <a:ext cx="1713691" cy="1755948"/>
            <a:chOff x="3912488" y="686454"/>
            <a:chExt cx="1713691" cy="1755948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DAEE3CE1-B4A5-5E38-F97F-DF4EB4FD0E24}"/>
                </a:ext>
              </a:extLst>
            </p:cNvPr>
            <p:cNvSpPr/>
            <p:nvPr/>
          </p:nvSpPr>
          <p:spPr>
            <a:xfrm>
              <a:off x="3912488" y="686454"/>
              <a:ext cx="1713691" cy="175594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" name="Rectangle : coins arrondis 4">
              <a:extLst>
                <a:ext uri="{FF2B5EF4-FFF2-40B4-BE49-F238E27FC236}">
                  <a16:creationId xmlns:a16="http://schemas.microsoft.com/office/drawing/2014/main" id="{F9359EA7-0E02-F72E-DA8F-3865E02FB5AB}"/>
                </a:ext>
              </a:extLst>
            </p:cNvPr>
            <p:cNvSpPr txBox="1"/>
            <p:nvPr/>
          </p:nvSpPr>
          <p:spPr>
            <a:xfrm>
              <a:off x="3962680" y="736646"/>
              <a:ext cx="1613307" cy="1655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0" i="0" kern="1200" dirty="0">
                  <a:latin typeface="Montserrat" pitchFamily="2" charset="77"/>
                </a:rPr>
                <a:t>Programmes</a:t>
              </a:r>
              <a:r>
                <a:rPr lang="fr-FR" sz="1600" dirty="0">
                  <a:latin typeface="Montserrat" pitchFamily="2" charset="77"/>
                </a:rPr>
                <a:t> et projets</a:t>
              </a:r>
              <a:endParaRPr lang="fr-FR" sz="1600" b="0" i="0" kern="1200" dirty="0">
                <a:latin typeface="Montserrat" pitchFamily="2" charset="77"/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AB63C2B6-A01A-1888-CA6B-D03C1567A705}"/>
              </a:ext>
            </a:extLst>
          </p:cNvPr>
          <p:cNvGrpSpPr/>
          <p:nvPr/>
        </p:nvGrpSpPr>
        <p:grpSpPr>
          <a:xfrm>
            <a:off x="6934351" y="1975382"/>
            <a:ext cx="1844817" cy="1677324"/>
            <a:chOff x="6110800" y="725766"/>
            <a:chExt cx="1844817" cy="1677324"/>
          </a:xfrm>
          <a:solidFill>
            <a:schemeClr val="accent1"/>
          </a:solidFill>
        </p:grpSpPr>
        <p:sp>
          <p:nvSpPr>
            <p:cNvPr id="30" name="Rectangle : coins arrondis 29">
              <a:extLst>
                <a:ext uri="{FF2B5EF4-FFF2-40B4-BE49-F238E27FC236}">
                  <a16:creationId xmlns:a16="http://schemas.microsoft.com/office/drawing/2014/main" id="{462BC67C-A7CE-A9E8-89D5-8625715D6C13}"/>
                </a:ext>
              </a:extLst>
            </p:cNvPr>
            <p:cNvSpPr/>
            <p:nvPr/>
          </p:nvSpPr>
          <p:spPr>
            <a:xfrm>
              <a:off x="6110800" y="725766"/>
              <a:ext cx="1844817" cy="167732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1" name="Rectangle : coins arrondis 4">
              <a:extLst>
                <a:ext uri="{FF2B5EF4-FFF2-40B4-BE49-F238E27FC236}">
                  <a16:creationId xmlns:a16="http://schemas.microsoft.com/office/drawing/2014/main" id="{779309FE-F48B-15AF-343A-653E5C7A6A0B}"/>
                </a:ext>
              </a:extLst>
            </p:cNvPr>
            <p:cNvSpPr txBox="1"/>
            <p:nvPr/>
          </p:nvSpPr>
          <p:spPr>
            <a:xfrm>
              <a:off x="6159927" y="774893"/>
              <a:ext cx="1746563" cy="15790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dirty="0">
                  <a:latin typeface="Montserrat" panose="00000500000000000000" pitchFamily="2" charset="0"/>
                </a:rPr>
                <a:t>Politiques publiques loc</a:t>
              </a:r>
              <a:r>
                <a:rPr lang="fr-FR" sz="1600" dirty="0">
                  <a:latin typeface="Montserrat" panose="00000500000000000000" pitchFamily="2" charset="0"/>
                </a:rPr>
                <a:t>ales</a:t>
              </a:r>
              <a:endParaRPr lang="fr-FR" sz="1600" kern="1200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B808AA5-D6B7-C514-A356-DFE40AC289CD}"/>
              </a:ext>
            </a:extLst>
          </p:cNvPr>
          <p:cNvGrpSpPr/>
          <p:nvPr/>
        </p:nvGrpSpPr>
        <p:grpSpPr>
          <a:xfrm>
            <a:off x="9098735" y="1990904"/>
            <a:ext cx="1844816" cy="1634311"/>
            <a:chOff x="8440238" y="725766"/>
            <a:chExt cx="1468582" cy="1677324"/>
          </a:xfrm>
        </p:grpSpPr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EE4CA340-DC91-5595-F3BC-AF2805FCE66E}"/>
                </a:ext>
              </a:extLst>
            </p:cNvPr>
            <p:cNvSpPr/>
            <p:nvPr/>
          </p:nvSpPr>
          <p:spPr>
            <a:xfrm>
              <a:off x="8440238" y="725766"/>
              <a:ext cx="1468582" cy="1677324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4" name="Rectangle : coins arrondis 4">
              <a:extLst>
                <a:ext uri="{FF2B5EF4-FFF2-40B4-BE49-F238E27FC236}">
                  <a16:creationId xmlns:a16="http://schemas.microsoft.com/office/drawing/2014/main" id="{788CFCCF-C83A-FE2F-BB13-2D3B9B2EB94A}"/>
                </a:ext>
              </a:extLst>
            </p:cNvPr>
            <p:cNvSpPr txBox="1"/>
            <p:nvPr/>
          </p:nvSpPr>
          <p:spPr>
            <a:xfrm>
              <a:off x="8483251" y="768779"/>
              <a:ext cx="1382556" cy="15912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i="0" kern="1200" dirty="0">
                  <a:latin typeface="Montserrat" pitchFamily="2" charset="77"/>
                </a:rPr>
                <a:t>Impact sur les populations locales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BDC5EC52-2DE8-0652-5B72-2F80B53D219D}"/>
              </a:ext>
            </a:extLst>
          </p:cNvPr>
          <p:cNvGrpSpPr/>
          <p:nvPr/>
        </p:nvGrpSpPr>
        <p:grpSpPr>
          <a:xfrm>
            <a:off x="2622345" y="2548136"/>
            <a:ext cx="256848" cy="300464"/>
            <a:chOff x="1595819" y="1414196"/>
            <a:chExt cx="256848" cy="300464"/>
          </a:xfrm>
        </p:grpSpPr>
        <p:sp>
          <p:nvSpPr>
            <p:cNvPr id="36" name="Flèche : droite 35">
              <a:extLst>
                <a:ext uri="{FF2B5EF4-FFF2-40B4-BE49-F238E27FC236}">
                  <a16:creationId xmlns:a16="http://schemas.microsoft.com/office/drawing/2014/main" id="{F603A415-0172-BAB7-8368-5C5942B48FD9}"/>
                </a:ext>
              </a:extLst>
            </p:cNvPr>
            <p:cNvSpPr/>
            <p:nvPr/>
          </p:nvSpPr>
          <p:spPr>
            <a:xfrm>
              <a:off x="1595819" y="1414196"/>
              <a:ext cx="256848" cy="30046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7" name="Flèche : droite 4">
              <a:extLst>
                <a:ext uri="{FF2B5EF4-FFF2-40B4-BE49-F238E27FC236}">
                  <a16:creationId xmlns:a16="http://schemas.microsoft.com/office/drawing/2014/main" id="{6272CEDA-4218-7BC1-422E-26AA1AA2079D}"/>
                </a:ext>
              </a:extLst>
            </p:cNvPr>
            <p:cNvSpPr txBox="1"/>
            <p:nvPr/>
          </p:nvSpPr>
          <p:spPr>
            <a:xfrm>
              <a:off x="1595819" y="1474289"/>
              <a:ext cx="179794" cy="1802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200" kern="1200" dirty="0"/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403EDCAD-9AF1-4092-C89B-D986B417D731}"/>
              </a:ext>
            </a:extLst>
          </p:cNvPr>
          <p:cNvGrpSpPr/>
          <p:nvPr/>
        </p:nvGrpSpPr>
        <p:grpSpPr>
          <a:xfrm>
            <a:off x="4538585" y="2534390"/>
            <a:ext cx="256848" cy="300464"/>
            <a:chOff x="1595819" y="1414196"/>
            <a:chExt cx="256848" cy="300464"/>
          </a:xfrm>
        </p:grpSpPr>
        <p:sp>
          <p:nvSpPr>
            <p:cNvPr id="39" name="Flèche : droite 38">
              <a:extLst>
                <a:ext uri="{FF2B5EF4-FFF2-40B4-BE49-F238E27FC236}">
                  <a16:creationId xmlns:a16="http://schemas.microsoft.com/office/drawing/2014/main" id="{8CEEBFD1-7061-0DFF-ED0D-EEE24E05AAD3}"/>
                </a:ext>
              </a:extLst>
            </p:cNvPr>
            <p:cNvSpPr/>
            <p:nvPr/>
          </p:nvSpPr>
          <p:spPr>
            <a:xfrm>
              <a:off x="1595819" y="1414196"/>
              <a:ext cx="256848" cy="30046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0" name="Flèche : droite 4">
              <a:extLst>
                <a:ext uri="{FF2B5EF4-FFF2-40B4-BE49-F238E27FC236}">
                  <a16:creationId xmlns:a16="http://schemas.microsoft.com/office/drawing/2014/main" id="{483651D5-D50E-6092-FE8E-1695E50ADC36}"/>
                </a:ext>
              </a:extLst>
            </p:cNvPr>
            <p:cNvSpPr txBox="1"/>
            <p:nvPr/>
          </p:nvSpPr>
          <p:spPr>
            <a:xfrm>
              <a:off x="1595819" y="1474289"/>
              <a:ext cx="179794" cy="1802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200" kern="1200" dirty="0"/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D3A55A13-F90B-6361-8257-36393D5EAF3B}"/>
              </a:ext>
            </a:extLst>
          </p:cNvPr>
          <p:cNvGrpSpPr/>
          <p:nvPr/>
        </p:nvGrpSpPr>
        <p:grpSpPr>
          <a:xfrm>
            <a:off x="6614785" y="2577796"/>
            <a:ext cx="256848" cy="300464"/>
            <a:chOff x="1595819" y="1414196"/>
            <a:chExt cx="256848" cy="300464"/>
          </a:xfrm>
        </p:grpSpPr>
        <p:sp>
          <p:nvSpPr>
            <p:cNvPr id="42" name="Flèche : droite 41">
              <a:extLst>
                <a:ext uri="{FF2B5EF4-FFF2-40B4-BE49-F238E27FC236}">
                  <a16:creationId xmlns:a16="http://schemas.microsoft.com/office/drawing/2014/main" id="{CE30E41F-DF78-A4EF-9872-E41EFCF08A0F}"/>
                </a:ext>
              </a:extLst>
            </p:cNvPr>
            <p:cNvSpPr/>
            <p:nvPr/>
          </p:nvSpPr>
          <p:spPr>
            <a:xfrm>
              <a:off x="1595819" y="1414196"/>
              <a:ext cx="256848" cy="30046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3" name="Flèche : droite 4">
              <a:extLst>
                <a:ext uri="{FF2B5EF4-FFF2-40B4-BE49-F238E27FC236}">
                  <a16:creationId xmlns:a16="http://schemas.microsoft.com/office/drawing/2014/main" id="{096F5291-B329-C1EC-3678-CF70349BDBAD}"/>
                </a:ext>
              </a:extLst>
            </p:cNvPr>
            <p:cNvSpPr txBox="1"/>
            <p:nvPr/>
          </p:nvSpPr>
          <p:spPr>
            <a:xfrm>
              <a:off x="1595819" y="1474289"/>
              <a:ext cx="179794" cy="1802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200" kern="1200"/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DC68FB33-A703-FD4B-1F4A-82B5B892F410}"/>
              </a:ext>
            </a:extLst>
          </p:cNvPr>
          <p:cNvGrpSpPr/>
          <p:nvPr/>
        </p:nvGrpSpPr>
        <p:grpSpPr>
          <a:xfrm>
            <a:off x="8831446" y="2608633"/>
            <a:ext cx="256848" cy="300464"/>
            <a:chOff x="1595819" y="1414196"/>
            <a:chExt cx="256848" cy="300464"/>
          </a:xfrm>
        </p:grpSpPr>
        <p:sp>
          <p:nvSpPr>
            <p:cNvPr id="45" name="Flèche : droite 44">
              <a:extLst>
                <a:ext uri="{FF2B5EF4-FFF2-40B4-BE49-F238E27FC236}">
                  <a16:creationId xmlns:a16="http://schemas.microsoft.com/office/drawing/2014/main" id="{6596BEBA-A9F8-B967-2042-32432A600827}"/>
                </a:ext>
              </a:extLst>
            </p:cNvPr>
            <p:cNvSpPr/>
            <p:nvPr/>
          </p:nvSpPr>
          <p:spPr>
            <a:xfrm>
              <a:off x="1595819" y="1414196"/>
              <a:ext cx="256848" cy="30046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6" name="Flèche : droite 4">
              <a:extLst>
                <a:ext uri="{FF2B5EF4-FFF2-40B4-BE49-F238E27FC236}">
                  <a16:creationId xmlns:a16="http://schemas.microsoft.com/office/drawing/2014/main" id="{2C431CCC-697B-C7C7-44E5-8B643C76B3A7}"/>
                </a:ext>
              </a:extLst>
            </p:cNvPr>
            <p:cNvSpPr txBox="1"/>
            <p:nvPr/>
          </p:nvSpPr>
          <p:spPr>
            <a:xfrm>
              <a:off x="1595819" y="1474289"/>
              <a:ext cx="179794" cy="1802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200" kern="1200"/>
            </a:p>
          </p:txBody>
        </p:sp>
      </p:grpSp>
      <p:sp>
        <p:nvSpPr>
          <p:cNvPr id="47" name="ZoneTexte 46">
            <a:extLst>
              <a:ext uri="{FF2B5EF4-FFF2-40B4-BE49-F238E27FC236}">
                <a16:creationId xmlns:a16="http://schemas.microsoft.com/office/drawing/2014/main" id="{26FB7008-B71A-EC40-7830-42DB0A527315}"/>
              </a:ext>
            </a:extLst>
          </p:cNvPr>
          <p:cNvSpPr txBox="1"/>
          <p:nvPr/>
        </p:nvSpPr>
        <p:spPr>
          <a:xfrm>
            <a:off x="949228" y="3647232"/>
            <a:ext cx="1673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Ressources humaines et financières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E0FC16AF-FA82-32F5-D228-79D28988399B}"/>
              </a:ext>
            </a:extLst>
          </p:cNvPr>
          <p:cNvSpPr txBox="1"/>
          <p:nvPr/>
        </p:nvSpPr>
        <p:spPr>
          <a:xfrm>
            <a:off x="2759126" y="3655880"/>
            <a:ext cx="20971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Préparation des cahiers des charges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Appels d’offres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Suivi des prestataires</a:t>
            </a:r>
          </a:p>
          <a:p>
            <a:endParaRPr lang="fr-FR" sz="1600" dirty="0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F849E0DC-94F3-56F2-99CA-8C4DFF0435BD}"/>
              </a:ext>
            </a:extLst>
          </p:cNvPr>
          <p:cNvSpPr txBox="1"/>
          <p:nvPr/>
        </p:nvSpPr>
        <p:spPr>
          <a:xfrm>
            <a:off x="4776651" y="3668228"/>
            <a:ext cx="2005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Mobilité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Eclairage 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Assainissement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A7EBE67F-FD37-DC3E-F7C6-2DB563DE353C}"/>
              </a:ext>
            </a:extLst>
          </p:cNvPr>
          <p:cNvSpPr txBox="1"/>
          <p:nvPr/>
        </p:nvSpPr>
        <p:spPr>
          <a:xfrm>
            <a:off x="6755054" y="3599516"/>
            <a:ext cx="2542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Plan d’action de la commune (PAC)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Programme de développement de la région (PDR)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3A77A577-FEEE-D2A6-2D22-C66611356E40}"/>
              </a:ext>
            </a:extLst>
          </p:cNvPr>
          <p:cNvSpPr txBox="1"/>
          <p:nvPr/>
        </p:nvSpPr>
        <p:spPr>
          <a:xfrm>
            <a:off x="9088294" y="3605792"/>
            <a:ext cx="2542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Cibles ODD pertinentes au niveau local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F56949A1-0DCF-B2F5-93A2-F7169DA3DAD7}"/>
              </a:ext>
            </a:extLst>
          </p:cNvPr>
          <p:cNvSpPr txBox="1"/>
          <p:nvPr/>
        </p:nvSpPr>
        <p:spPr>
          <a:xfrm>
            <a:off x="949228" y="5455608"/>
            <a:ext cx="6375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/>
                </a:solidFill>
                <a:latin typeface="Montserrat SemiBold" pitchFamily="2" charset="77"/>
              </a:rPr>
              <a:t>Indicateurs d’activités et de résultats (produits)</a:t>
            </a:r>
            <a:endParaRPr lang="fr-FR" sz="1600" dirty="0">
              <a:solidFill>
                <a:schemeClr val="accent1"/>
              </a:solidFill>
              <a:latin typeface="Montserrat" pitchFamily="2" charset="77"/>
            </a:endParaRPr>
          </a:p>
        </p:txBody>
      </p:sp>
      <p:sp>
        <p:nvSpPr>
          <p:cNvPr id="53" name="Accolade fermante 52">
            <a:extLst>
              <a:ext uri="{FF2B5EF4-FFF2-40B4-BE49-F238E27FC236}">
                <a16:creationId xmlns:a16="http://schemas.microsoft.com/office/drawing/2014/main" id="{8E788F05-9A59-B1B8-5F06-F677184B12FE}"/>
              </a:ext>
            </a:extLst>
          </p:cNvPr>
          <p:cNvSpPr/>
          <p:nvPr/>
        </p:nvSpPr>
        <p:spPr>
          <a:xfrm rot="5400000">
            <a:off x="3632361" y="2305738"/>
            <a:ext cx="514335" cy="5810101"/>
          </a:xfrm>
          <a:prstGeom prst="rightBrace">
            <a:avLst>
              <a:gd name="adj1" fmla="val 8333"/>
              <a:gd name="adj2" fmla="val 8641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Accolade fermante 53">
            <a:extLst>
              <a:ext uri="{FF2B5EF4-FFF2-40B4-BE49-F238E27FC236}">
                <a16:creationId xmlns:a16="http://schemas.microsoft.com/office/drawing/2014/main" id="{AF33710B-D8DC-BF0B-33F4-1B2C9205F65B}"/>
              </a:ext>
            </a:extLst>
          </p:cNvPr>
          <p:cNvSpPr/>
          <p:nvPr/>
        </p:nvSpPr>
        <p:spPr>
          <a:xfrm rot="5400000">
            <a:off x="8943847" y="3062865"/>
            <a:ext cx="417839" cy="4258103"/>
          </a:xfrm>
          <a:prstGeom prst="rightBrace">
            <a:avLst>
              <a:gd name="adj1" fmla="val 8333"/>
              <a:gd name="adj2" fmla="val 36869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8519094B-2FC9-F94A-97AC-A7A19E92622D}"/>
              </a:ext>
            </a:extLst>
          </p:cNvPr>
          <p:cNvSpPr txBox="1"/>
          <p:nvPr/>
        </p:nvSpPr>
        <p:spPr>
          <a:xfrm>
            <a:off x="7692919" y="5425076"/>
            <a:ext cx="39942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6">
                    <a:lumMod val="50000"/>
                  </a:schemeClr>
                </a:solidFill>
                <a:latin typeface="Montserrat SemiBold" pitchFamily="2" charset="77"/>
              </a:rPr>
              <a:t>Indicateurs d’effets et d’impact</a:t>
            </a:r>
            <a:endParaRPr lang="fr-FR" sz="1600" dirty="0">
              <a:solidFill>
                <a:schemeClr val="accent6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FFDD10DA-981B-E54B-40A9-BB564BF181AB}"/>
              </a:ext>
            </a:extLst>
          </p:cNvPr>
          <p:cNvSpPr txBox="1"/>
          <p:nvPr/>
        </p:nvSpPr>
        <p:spPr>
          <a:xfrm>
            <a:off x="737728" y="5898107"/>
            <a:ext cx="11297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latin typeface="Montserrat Medium" pitchFamily="2" charset="77"/>
              </a:rPr>
              <a:t>Un défi technique de taille est de </a:t>
            </a:r>
            <a:r>
              <a:rPr lang="fr-FR" sz="1600" u="sng" dirty="0">
                <a:latin typeface="Montserrat Medium" pitchFamily="2" charset="77"/>
              </a:rPr>
              <a:t>connecter  des niveaux d’indicateurs différents </a:t>
            </a:r>
            <a:r>
              <a:rPr lang="fr-FR" sz="1600" dirty="0">
                <a:latin typeface="Montserrat Medium" pitchFamily="2" charset="77"/>
              </a:rPr>
              <a:t>afin d’évaluer les politiques publiques sur l’ensemble du cycle, des ressources à l’impact et en conformité avec les ODD.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5F98C4B-BE94-411A-2A34-905D75C9B1BC}"/>
              </a:ext>
            </a:extLst>
          </p:cNvPr>
          <p:cNvSpPr/>
          <p:nvPr/>
        </p:nvSpPr>
        <p:spPr>
          <a:xfrm>
            <a:off x="0" y="0"/>
            <a:ext cx="12192000" cy="65209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latin typeface="Montserrat SemiBold" pitchFamily="2" charset="77"/>
              </a:rPr>
              <a:t>Construire une relation explicite entre l’action de la C.T…</a:t>
            </a:r>
          </a:p>
        </p:txBody>
      </p:sp>
      <p:sp>
        <p:nvSpPr>
          <p:cNvPr id="59" name="Étoile : 5 branches 58">
            <a:extLst>
              <a:ext uri="{FF2B5EF4-FFF2-40B4-BE49-F238E27FC236}">
                <a16:creationId xmlns:a16="http://schemas.microsoft.com/office/drawing/2014/main" id="{58B68B88-18B0-AD05-2030-3A9138FC4B52}"/>
              </a:ext>
            </a:extLst>
          </p:cNvPr>
          <p:cNvSpPr/>
          <p:nvPr/>
        </p:nvSpPr>
        <p:spPr>
          <a:xfrm>
            <a:off x="564317" y="5947321"/>
            <a:ext cx="219075" cy="200025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Étoile : 5 branches 60">
            <a:extLst>
              <a:ext uri="{FF2B5EF4-FFF2-40B4-BE49-F238E27FC236}">
                <a16:creationId xmlns:a16="http://schemas.microsoft.com/office/drawing/2014/main" id="{096741A1-AC65-CE20-00F2-068C531B3760}"/>
              </a:ext>
            </a:extLst>
          </p:cNvPr>
          <p:cNvSpPr/>
          <p:nvPr/>
        </p:nvSpPr>
        <p:spPr>
          <a:xfrm>
            <a:off x="4534736" y="2557092"/>
            <a:ext cx="219075" cy="200025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Étoile : 5 branches 61">
            <a:extLst>
              <a:ext uri="{FF2B5EF4-FFF2-40B4-BE49-F238E27FC236}">
                <a16:creationId xmlns:a16="http://schemas.microsoft.com/office/drawing/2014/main" id="{80459EF2-C414-ACEF-E446-4794212F52F6}"/>
              </a:ext>
            </a:extLst>
          </p:cNvPr>
          <p:cNvSpPr/>
          <p:nvPr/>
        </p:nvSpPr>
        <p:spPr>
          <a:xfrm>
            <a:off x="6607946" y="2628015"/>
            <a:ext cx="219075" cy="200025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Étoile : 5 branches 62">
            <a:extLst>
              <a:ext uri="{FF2B5EF4-FFF2-40B4-BE49-F238E27FC236}">
                <a16:creationId xmlns:a16="http://schemas.microsoft.com/office/drawing/2014/main" id="{3DB021CE-E8D1-D37D-CB77-ADB896CBAF0A}"/>
              </a:ext>
            </a:extLst>
          </p:cNvPr>
          <p:cNvSpPr/>
          <p:nvPr/>
        </p:nvSpPr>
        <p:spPr>
          <a:xfrm>
            <a:off x="8830692" y="2637889"/>
            <a:ext cx="219075" cy="200025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Étoile : 5 branches 63">
            <a:extLst>
              <a:ext uri="{FF2B5EF4-FFF2-40B4-BE49-F238E27FC236}">
                <a16:creationId xmlns:a16="http://schemas.microsoft.com/office/drawing/2014/main" id="{A0163770-B4BD-5A48-F06D-9056D05EEB52}"/>
              </a:ext>
            </a:extLst>
          </p:cNvPr>
          <p:cNvSpPr/>
          <p:nvPr/>
        </p:nvSpPr>
        <p:spPr>
          <a:xfrm>
            <a:off x="2618715" y="2576403"/>
            <a:ext cx="219075" cy="200025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30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 animBg="1"/>
      <p:bldP spid="54" grpId="0" animBg="1"/>
      <p:bldP spid="56" grpId="0"/>
      <p:bldP spid="57" grpId="0"/>
      <p:bldP spid="59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77428-FA97-E374-604C-796792A46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9B5118-DB42-BC63-79F6-7A18920CCF01}"/>
              </a:ext>
            </a:extLst>
          </p:cNvPr>
          <p:cNvSpPr/>
          <p:nvPr/>
        </p:nvSpPr>
        <p:spPr>
          <a:xfrm>
            <a:off x="0" y="0"/>
            <a:ext cx="12192000" cy="65209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/>
              <a:t>… et </a:t>
            </a:r>
            <a:r>
              <a:rPr lang="fr-FR" sz="2400" b="1" dirty="0">
                <a:latin typeface="Montserrat SemiBold" pitchFamily="2" charset="77"/>
              </a:rPr>
              <a:t>les indicateurs des ODD</a:t>
            </a:r>
            <a:endParaRPr lang="fr-FR" sz="2400" b="1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7A5701AB-5F2C-6D60-B0EF-462797288434}"/>
              </a:ext>
            </a:extLst>
          </p:cNvPr>
          <p:cNvGrpSpPr/>
          <p:nvPr/>
        </p:nvGrpSpPr>
        <p:grpSpPr>
          <a:xfrm>
            <a:off x="136525" y="6489918"/>
            <a:ext cx="11918950" cy="285763"/>
            <a:chOff x="139700" y="6492904"/>
            <a:chExt cx="11918950" cy="285763"/>
          </a:xfrm>
        </p:grpSpPr>
        <p:pic>
          <p:nvPicPr>
            <p:cNvPr id="3" name="Picture 5">
              <a:extLst>
                <a:ext uri="{FF2B5EF4-FFF2-40B4-BE49-F238E27FC236}">
                  <a16:creationId xmlns:a16="http://schemas.microsoft.com/office/drawing/2014/main" id="{E2245D22-D732-8BAC-93F5-02C079EAC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7525" y="6579034"/>
              <a:ext cx="5191125" cy="113503"/>
            </a:xfrm>
            <a:prstGeom prst="rect">
              <a:avLst/>
            </a:prstGeom>
          </p:spPr>
        </p:pic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F0631A6B-02DD-3173-F8C0-872E9482E2A2}"/>
                </a:ext>
              </a:extLst>
            </p:cNvPr>
            <p:cNvGrpSpPr/>
            <p:nvPr/>
          </p:nvGrpSpPr>
          <p:grpSpPr>
            <a:xfrm>
              <a:off x="139700" y="6492904"/>
              <a:ext cx="4121567" cy="285763"/>
              <a:chOff x="1734947" y="6350029"/>
              <a:chExt cx="4121567" cy="285763"/>
            </a:xfrm>
          </p:grpSpPr>
          <p:pic>
            <p:nvPicPr>
              <p:cNvPr id="6" name="Picture 3">
                <a:extLst>
                  <a:ext uri="{FF2B5EF4-FFF2-40B4-BE49-F238E27FC236}">
                    <a16:creationId xmlns:a16="http://schemas.microsoft.com/office/drawing/2014/main" id="{F4FEBE2C-F168-B77F-80B0-9D315067A6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34947" y="6350029"/>
                <a:ext cx="335153" cy="285763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0F32C5-9E57-6D42-2A14-7C4104377507}"/>
                  </a:ext>
                </a:extLst>
              </p:cNvPr>
              <p:cNvSpPr txBox="1"/>
              <p:nvPr/>
            </p:nvSpPr>
            <p:spPr>
              <a:xfrm>
                <a:off x="2070100" y="6354411"/>
                <a:ext cx="37864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538CCA"/>
                    </a:solidFill>
                    <a:latin typeface="Noto Sans" charset="0"/>
                    <a:ea typeface="Noto Sans" charset="0"/>
                    <a:cs typeface="Noto Sans" charset="0"/>
                  </a:rPr>
                  <a:t>NATIONS UNIES </a:t>
                </a:r>
                <a:r>
                  <a:rPr lang="en-US" sz="1200" dirty="0">
                    <a:solidFill>
                      <a:srgbClr val="538CCA"/>
                    </a:solidFill>
                    <a:latin typeface="Noto Sans" charset="0"/>
                    <a:ea typeface="Noto Sans" charset="0"/>
                    <a:cs typeface="Noto Sans" charset="0"/>
                  </a:rPr>
                  <a:t>MAROC</a:t>
                </a:r>
              </a:p>
            </p:txBody>
          </p:sp>
        </p:grpSp>
      </p:grp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943BFBE9-77BA-2FFD-58AF-E2AD7B869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749806"/>
              </p:ext>
            </p:extLst>
          </p:nvPr>
        </p:nvGraphicFramePr>
        <p:xfrm>
          <a:off x="304101" y="2407524"/>
          <a:ext cx="10912498" cy="617674"/>
        </p:xfrm>
        <a:graphic>
          <a:graphicData uri="http://schemas.openxmlformats.org/drawingml/2006/table">
            <a:tbl>
              <a:tblPr/>
              <a:tblGrid>
                <a:gridCol w="5023587">
                  <a:extLst>
                    <a:ext uri="{9D8B030D-6E8A-4147-A177-3AD203B41FA5}">
                      <a16:colId xmlns:a16="http://schemas.microsoft.com/office/drawing/2014/main" val="3061879441"/>
                    </a:ext>
                  </a:extLst>
                </a:gridCol>
                <a:gridCol w="5888911">
                  <a:extLst>
                    <a:ext uri="{9D8B030D-6E8A-4147-A177-3AD203B41FA5}">
                      <a16:colId xmlns:a16="http://schemas.microsoft.com/office/drawing/2014/main" val="758375599"/>
                    </a:ext>
                  </a:extLst>
                </a:gridCol>
              </a:tblGrid>
              <a:tr h="617674">
                <a:tc>
                  <a:txBody>
                    <a:bodyPr/>
                    <a:lstStyle/>
                    <a:p>
                      <a:pPr algn="l" fontAlgn="ctr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Medium" pitchFamily="2" charset="77"/>
                        </a:rPr>
                        <a:t>  </a:t>
                      </a:r>
                      <a:r>
                        <a:rPr lang="fr-CA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Montserrat Medium" pitchFamily="2" charset="77"/>
                        </a:rPr>
                        <a:t>Cibles de l'ODD 11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Medium" pitchFamily="2" charset="77"/>
                        </a:rPr>
                        <a:t>       </a:t>
                      </a:r>
                      <a:r>
                        <a:rPr lang="fr-CA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Montserrat Medium" pitchFamily="2" charset="77"/>
                        </a:rPr>
                        <a:t>Indicateurs correspondants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753172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B79826BD-8208-2B88-F0D1-60CC9528BC75}"/>
              </a:ext>
            </a:extLst>
          </p:cNvPr>
          <p:cNvSpPr txBox="1"/>
          <p:nvPr/>
        </p:nvSpPr>
        <p:spPr>
          <a:xfrm>
            <a:off x="1579448" y="1461011"/>
            <a:ext cx="99828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latin typeface="Montserrat" panose="00000500000000000000" pitchFamily="2" charset="0"/>
              </a:rPr>
              <a:t>Objectif 11. Faire en sorte que les villes et les établissements humains soient ouverts à tous, sûrs, résilients et durables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0FE4460-DBB3-6E15-B766-E4DE1CD41C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02" t="23705" r="11213" b="20792"/>
          <a:stretch/>
        </p:blipFill>
        <p:spPr>
          <a:xfrm flipH="1">
            <a:off x="471678" y="1357868"/>
            <a:ext cx="909028" cy="91417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81DE7E3-D96F-3DB5-DFA8-A22918B435B7}"/>
              </a:ext>
            </a:extLst>
          </p:cNvPr>
          <p:cNvSpPr txBox="1"/>
          <p:nvPr/>
        </p:nvSpPr>
        <p:spPr>
          <a:xfrm>
            <a:off x="304101" y="3160683"/>
            <a:ext cx="45686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latin typeface="Montserrat" panose="00000500000000000000" pitchFamily="2" charset="0"/>
              </a:rPr>
              <a:t>11.6</a:t>
            </a:r>
            <a:r>
              <a:rPr lang="fr-FR" dirty="0">
                <a:latin typeface="Montserrat" panose="00000500000000000000" pitchFamily="2" charset="0"/>
              </a:rPr>
              <a:t> D’ici à 2030, réduire l’impact environnemental négatif des villes par habitant, y compris en accordant une attention particulière à la qualité de l’air et à la gestion, notamment municipale, des déchets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BD0A2A9-9744-B13A-E372-D49D9568D4B8}"/>
              </a:ext>
            </a:extLst>
          </p:cNvPr>
          <p:cNvSpPr txBox="1"/>
          <p:nvPr/>
        </p:nvSpPr>
        <p:spPr>
          <a:xfrm>
            <a:off x="6230519" y="3094139"/>
            <a:ext cx="493579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latin typeface="Montserrat" panose="00000500000000000000" pitchFamily="2" charset="0"/>
              </a:rPr>
              <a:t>11.6.1 </a:t>
            </a:r>
            <a:r>
              <a:rPr lang="fr-FR" dirty="0">
                <a:latin typeface="Montserrat" panose="00000500000000000000" pitchFamily="2" charset="0"/>
              </a:rPr>
              <a:t>Proportion de déchets municipaux solides collectés et gérés dans des installations contrôlées sur le total des déchets municipaux générés, par ville </a:t>
            </a:r>
          </a:p>
          <a:p>
            <a:endParaRPr lang="fr-FR" dirty="0">
              <a:latin typeface="Montserrat" panose="00000500000000000000" pitchFamily="2" charset="0"/>
            </a:endParaRPr>
          </a:p>
          <a:p>
            <a:r>
              <a:rPr lang="fr-FR" b="1" dirty="0">
                <a:latin typeface="Montserrat" panose="00000500000000000000" pitchFamily="2" charset="0"/>
              </a:rPr>
              <a:t>11.6.2 </a:t>
            </a:r>
            <a:r>
              <a:rPr lang="fr-FR" dirty="0">
                <a:latin typeface="Montserrat" panose="00000500000000000000" pitchFamily="2" charset="0"/>
              </a:rPr>
              <a:t>Niveau moyen annuel de particules fines (PM 2,5 et PM 10, par exemple) dans les villes, pondéré en fonction du nombre d’habitants </a:t>
            </a:r>
          </a:p>
        </p:txBody>
      </p:sp>
      <p:pic>
        <p:nvPicPr>
          <p:cNvPr id="18" name="Graphique 17" descr="Flèche : courbe légère">
            <a:extLst>
              <a:ext uri="{FF2B5EF4-FFF2-40B4-BE49-F238E27FC236}">
                <a16:creationId xmlns:a16="http://schemas.microsoft.com/office/drawing/2014/main" id="{C4F69A7D-C37D-5DAA-C992-902A7D0E27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45076" y="2608770"/>
            <a:ext cx="580265" cy="580265"/>
          </a:xfrm>
          <a:prstGeom prst="rect">
            <a:avLst/>
          </a:prstGeom>
        </p:spPr>
      </p:pic>
      <p:pic>
        <p:nvPicPr>
          <p:cNvPr id="19" name="Graphique 18" descr="Flèche : courbe légère">
            <a:extLst>
              <a:ext uri="{FF2B5EF4-FFF2-40B4-BE49-F238E27FC236}">
                <a16:creationId xmlns:a16="http://schemas.microsoft.com/office/drawing/2014/main" id="{DA4DF684-B27E-468E-EF37-6473F15CE7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1521" y="3806535"/>
            <a:ext cx="580265" cy="58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73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6525" y="6492904"/>
            <a:ext cx="11918950" cy="285763"/>
            <a:chOff x="139700" y="6492904"/>
            <a:chExt cx="11918950" cy="28576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3FAA749-BB16-4C4B-A3B7-725A44A9F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7525" y="6579034"/>
              <a:ext cx="5191125" cy="113503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139700" y="6492904"/>
              <a:ext cx="4121567" cy="285763"/>
              <a:chOff x="1734947" y="6350029"/>
              <a:chExt cx="4121567" cy="285763"/>
            </a:xfrm>
          </p:grpSpPr>
          <p:pic>
            <p:nvPicPr>
              <p:cNvPr id="8" name="Picture 3">
                <a:extLst>
                  <a:ext uri="{FF2B5EF4-FFF2-40B4-BE49-F238E27FC236}">
                    <a16:creationId xmlns:a16="http://schemas.microsoft.com/office/drawing/2014/main" id="{7C9D6622-597F-4CB8-B883-854AD2D076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34947" y="6350029"/>
                <a:ext cx="335153" cy="285763"/>
              </a:xfrm>
              <a:prstGeom prst="rect">
                <a:avLst/>
              </a:prstGeom>
            </p:spPr>
          </p:pic>
          <p:sp>
            <p:nvSpPr>
              <p:cNvPr id="9" name="TextBox 6">
                <a:extLst>
                  <a:ext uri="{FF2B5EF4-FFF2-40B4-BE49-F238E27FC236}">
                    <a16:creationId xmlns:a16="http://schemas.microsoft.com/office/drawing/2014/main" id="{FB6BD5E1-2994-4471-8360-682927AC5F20}"/>
                  </a:ext>
                </a:extLst>
              </p:cNvPr>
              <p:cNvSpPr txBox="1"/>
              <p:nvPr/>
            </p:nvSpPr>
            <p:spPr>
              <a:xfrm>
                <a:off x="2070100" y="6354411"/>
                <a:ext cx="37864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538CCA"/>
                    </a:solidFill>
                    <a:latin typeface="Noto Sans" charset="0"/>
                    <a:ea typeface="Noto Sans" charset="0"/>
                    <a:cs typeface="Noto Sans" charset="0"/>
                  </a:rPr>
                  <a:t>NATIONS UNIES </a:t>
                </a:r>
                <a:r>
                  <a:rPr lang="en-US" sz="1200" dirty="0">
                    <a:solidFill>
                      <a:srgbClr val="538CCA"/>
                    </a:solidFill>
                    <a:latin typeface="Noto Sans" charset="0"/>
                    <a:ea typeface="Noto Sans" charset="0"/>
                    <a:cs typeface="Noto Sans" charset="0"/>
                  </a:rPr>
                  <a:t>MAROC</a:t>
                </a:r>
              </a:p>
            </p:txBody>
          </p:sp>
        </p:grp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F74FADD7-367F-C0B9-9748-B51D43CBADDA}"/>
              </a:ext>
            </a:extLst>
          </p:cNvPr>
          <p:cNvSpPr txBox="1"/>
          <p:nvPr/>
        </p:nvSpPr>
        <p:spPr>
          <a:xfrm>
            <a:off x="245484" y="313565"/>
            <a:ext cx="111141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2400" b="1" i="1" dirty="0">
              <a:latin typeface="+mj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97F6A30-1359-52EF-F16C-82ABD2D0DE9B}"/>
              </a:ext>
            </a:extLst>
          </p:cNvPr>
          <p:cNvSpPr txBox="1"/>
          <p:nvPr/>
        </p:nvSpPr>
        <p:spPr>
          <a:xfrm>
            <a:off x="1179096" y="965661"/>
            <a:ext cx="1018056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Montserrat" pitchFamily="2" charset="77"/>
              </a:rPr>
              <a:t>Idées clés :</a:t>
            </a:r>
          </a:p>
          <a:p>
            <a:endParaRPr lang="fr-FR" sz="16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Montserrat SemiBold" pitchFamily="2" charset="77"/>
              </a:rPr>
              <a:t>Contextualiser les cibles des ODD aux enjeux de développement de la collectivité territoriale en question. </a:t>
            </a:r>
            <a:r>
              <a:rPr lang="fr-FR" sz="1600" dirty="0">
                <a:latin typeface="Montserrat" pitchFamily="2" charset="77"/>
              </a:rPr>
              <a:t>Parmi les 164 cibles, quelles sont celles qui sont pertinentes pour la collectivité territoriale ? </a:t>
            </a:r>
            <a:endParaRPr lang="fr-FR" sz="1600" b="1" dirty="0">
              <a:latin typeface="Montserrat SemiBol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>
              <a:latin typeface="Montserrat SemiBol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Montserrat SemiBold" pitchFamily="2" charset="77"/>
              </a:rPr>
              <a:t>Prioriser et adapter les indicateurs aux politiques publiques locales</a:t>
            </a:r>
            <a:r>
              <a:rPr lang="fr-FR" sz="1600" dirty="0">
                <a:latin typeface="Montserrat" pitchFamily="2" charset="77"/>
              </a:rPr>
              <a:t>. Parmi les 244 indicateurs, quels sont ceux pour lesquels il faut établir des </a:t>
            </a:r>
            <a:r>
              <a:rPr lang="fr-FR" sz="1600" i="1" dirty="0" err="1">
                <a:latin typeface="Montserrat" pitchFamily="2" charset="77"/>
              </a:rPr>
              <a:t>baselines</a:t>
            </a:r>
            <a:r>
              <a:rPr lang="fr-FR" sz="1600" i="1" dirty="0">
                <a:latin typeface="Montserrat" pitchFamily="2" charset="77"/>
              </a:rPr>
              <a:t> </a:t>
            </a:r>
            <a:r>
              <a:rPr lang="fr-FR" sz="1600" dirty="0">
                <a:latin typeface="Montserrat" pitchFamily="2" charset="77"/>
              </a:rPr>
              <a:t>et les renseigner avec régularité ? </a:t>
            </a:r>
          </a:p>
          <a:p>
            <a:endParaRPr lang="fr-FR" sz="16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Montserrat SemiBold" pitchFamily="2" charset="77"/>
              </a:rPr>
              <a:t>Connecter les cibles et les indicateurs contextualisés aux instruments de pilotage budgétaire et de performance de la collectivité territoriale</a:t>
            </a:r>
            <a:r>
              <a:rPr lang="fr-FR" sz="1600" dirty="0">
                <a:latin typeface="Montserrat" pitchFamily="2" charset="77"/>
              </a:rPr>
              <a:t> Il s’agit de poursuivre et systématiser le travail de connexion/mapping entre les ressources, actions, programmes des acteurs publics et le référentiel (cibles et indicateurs) des ODD. </a:t>
            </a:r>
          </a:p>
          <a:p>
            <a:endParaRPr lang="fr-FR" sz="16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Montserrat SemiBold" pitchFamily="2" charset="77"/>
              </a:rPr>
              <a:t>Poursuivre les efforts d’harmonisation du Système statistique national et d’ancrage de la culture du suivi &amp; évaluation </a:t>
            </a:r>
            <a:r>
              <a:rPr lang="fr-FR" sz="1600" dirty="0">
                <a:latin typeface="Montserrat "/>
              </a:rPr>
              <a:t>au niveau des C.T mais également avec les acteurs en charge de la production des statistiques (par ex : le HCP)</a:t>
            </a:r>
            <a:endParaRPr lang="fr-FR" sz="1600" b="1" dirty="0">
              <a:latin typeface="Montserrat "/>
            </a:endParaRPr>
          </a:p>
        </p:txBody>
      </p:sp>
      <p:pic>
        <p:nvPicPr>
          <p:cNvPr id="10" name="Graphique 9" descr="Cible">
            <a:extLst>
              <a:ext uri="{FF2B5EF4-FFF2-40B4-BE49-F238E27FC236}">
                <a16:creationId xmlns:a16="http://schemas.microsoft.com/office/drawing/2014/main" id="{0BF0D2E8-3715-9646-B1F3-D406C35870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1678" y="813921"/>
            <a:ext cx="683460" cy="6834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C5217D-4543-071F-BEBC-ADC3AA31714D}"/>
              </a:ext>
            </a:extLst>
          </p:cNvPr>
          <p:cNvSpPr/>
          <p:nvPr/>
        </p:nvSpPr>
        <p:spPr>
          <a:xfrm>
            <a:off x="0" y="0"/>
            <a:ext cx="12192000" cy="65209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000" dirty="0">
                <a:solidFill>
                  <a:schemeClr val="bg1"/>
                </a:solidFill>
                <a:latin typeface="Montserrat Medium" pitchFamily="2" charset="77"/>
                <a:ea typeface="+mj-ea"/>
                <a:cs typeface="+mj-cs"/>
              </a:rPr>
              <a:t>Les</a:t>
            </a:r>
            <a:r>
              <a:rPr lang="fr-FR" sz="2400" b="1" dirty="0"/>
              <a:t> </a:t>
            </a:r>
            <a:r>
              <a:rPr lang="fr-FR" sz="3000" dirty="0">
                <a:solidFill>
                  <a:schemeClr val="bg1"/>
                </a:solidFill>
                <a:latin typeface="Montserrat Medium" pitchFamily="2" charset="77"/>
                <a:ea typeface="+mj-ea"/>
                <a:cs typeface="+mj-cs"/>
              </a:rPr>
              <a:t>principaux enjeux de la localisation</a:t>
            </a:r>
          </a:p>
        </p:txBody>
      </p:sp>
    </p:spTree>
    <p:extLst>
      <p:ext uri="{BB962C8B-B14F-4D97-AF65-F5344CB8AC3E}">
        <p14:creationId xmlns:p14="http://schemas.microsoft.com/office/powerpoint/2010/main" val="3822353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7C639-676E-1427-51FA-60A3F25B5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F825AD-B401-BAA8-D365-53E871AD2CB7}"/>
              </a:ext>
            </a:extLst>
          </p:cNvPr>
          <p:cNvSpPr/>
          <p:nvPr/>
        </p:nvSpPr>
        <p:spPr>
          <a:xfrm>
            <a:off x="0" y="0"/>
            <a:ext cx="12192000" cy="65209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latin typeface="Montserrat SemiBold" pitchFamily="2" charset="77"/>
              </a:rPr>
              <a:t>Partie</a:t>
            </a:r>
            <a:r>
              <a:rPr lang="fr-FR" sz="3000" b="1" dirty="0">
                <a:latin typeface="Montserrat Medium" panose="00000600000000000000" pitchFamily="2" charset="0"/>
              </a:rPr>
              <a:t> </a:t>
            </a:r>
            <a:r>
              <a:rPr lang="fr-FR" sz="2400" b="1" dirty="0">
                <a:latin typeface="Montserrat SemiBold" pitchFamily="2" charset="77"/>
              </a:rPr>
              <a:t>3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C3C37462-78C0-01A7-E516-EFE3FF643D7A}"/>
              </a:ext>
            </a:extLst>
          </p:cNvPr>
          <p:cNvGrpSpPr/>
          <p:nvPr/>
        </p:nvGrpSpPr>
        <p:grpSpPr>
          <a:xfrm>
            <a:off x="136525" y="6489918"/>
            <a:ext cx="11918950" cy="285763"/>
            <a:chOff x="139700" y="6492904"/>
            <a:chExt cx="11918950" cy="285763"/>
          </a:xfrm>
        </p:grpSpPr>
        <p:pic>
          <p:nvPicPr>
            <p:cNvPr id="3" name="Picture 5">
              <a:extLst>
                <a:ext uri="{FF2B5EF4-FFF2-40B4-BE49-F238E27FC236}">
                  <a16:creationId xmlns:a16="http://schemas.microsoft.com/office/drawing/2014/main" id="{F5D70582-BD9E-3E46-11F2-005432F9E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7525" y="6579034"/>
              <a:ext cx="5191125" cy="113503"/>
            </a:xfrm>
            <a:prstGeom prst="rect">
              <a:avLst/>
            </a:prstGeom>
          </p:spPr>
        </p:pic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68850423-1E31-04A2-68D7-C326CF180D84}"/>
                </a:ext>
              </a:extLst>
            </p:cNvPr>
            <p:cNvGrpSpPr/>
            <p:nvPr/>
          </p:nvGrpSpPr>
          <p:grpSpPr>
            <a:xfrm>
              <a:off x="139700" y="6492904"/>
              <a:ext cx="4121567" cy="285763"/>
              <a:chOff x="1734947" y="6350029"/>
              <a:chExt cx="4121567" cy="285763"/>
            </a:xfrm>
          </p:grpSpPr>
          <p:pic>
            <p:nvPicPr>
              <p:cNvPr id="6" name="Picture 3">
                <a:extLst>
                  <a:ext uri="{FF2B5EF4-FFF2-40B4-BE49-F238E27FC236}">
                    <a16:creationId xmlns:a16="http://schemas.microsoft.com/office/drawing/2014/main" id="{913D8155-4BA5-667E-0BBB-39D8A09B1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34947" y="6350029"/>
                <a:ext cx="335153" cy="285763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848784-5B80-0BF9-C6BA-A7CB19211067}"/>
                  </a:ext>
                </a:extLst>
              </p:cNvPr>
              <p:cNvSpPr txBox="1"/>
              <p:nvPr/>
            </p:nvSpPr>
            <p:spPr>
              <a:xfrm>
                <a:off x="2070100" y="6354411"/>
                <a:ext cx="37864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538CCA"/>
                    </a:solidFill>
                    <a:latin typeface="Noto Sans" charset="0"/>
                    <a:ea typeface="Noto Sans" charset="0"/>
                    <a:cs typeface="Noto Sans" charset="0"/>
                  </a:rPr>
                  <a:t>NATIONS UNIES </a:t>
                </a:r>
                <a:r>
                  <a:rPr lang="en-US" sz="1200" dirty="0">
                    <a:solidFill>
                      <a:srgbClr val="538CCA"/>
                    </a:solidFill>
                    <a:latin typeface="Noto Sans" charset="0"/>
                    <a:ea typeface="Noto Sans" charset="0"/>
                    <a:cs typeface="Noto Sans" charset="0"/>
                  </a:rPr>
                  <a:t>MAROC</a:t>
                </a:r>
              </a:p>
            </p:txBody>
          </p:sp>
        </p:grp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71BB5CB0-DE0E-06E1-08A6-F6FCCAD1EACF}"/>
              </a:ext>
            </a:extLst>
          </p:cNvPr>
          <p:cNvSpPr txBox="1"/>
          <p:nvPr/>
        </p:nvSpPr>
        <p:spPr>
          <a:xfrm>
            <a:off x="1973178" y="2751891"/>
            <a:ext cx="873492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atin typeface="Montserrat Medium" panose="00000600000000000000" pitchFamily="2" charset="0"/>
              </a:rPr>
              <a:t>Les interventions du Système des Nations Unies pour le Développement au Maroc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0227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55F1B-1372-77BA-88F5-016CA8B2F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A41967-6A5F-308A-CF98-2F03077A4BFD}"/>
              </a:ext>
            </a:extLst>
          </p:cNvPr>
          <p:cNvSpPr/>
          <p:nvPr/>
        </p:nvSpPr>
        <p:spPr>
          <a:xfrm>
            <a:off x="0" y="0"/>
            <a:ext cx="12192000" cy="65209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latin typeface="Montserrat SemiBold" pitchFamily="2" charset="77"/>
              </a:rPr>
              <a:t>Un</a:t>
            </a:r>
            <a:r>
              <a:rPr lang="fr-FR" sz="2400" b="1" dirty="0"/>
              <a:t> </a:t>
            </a:r>
            <a:r>
              <a:rPr lang="fr-FR" sz="2400" b="1" dirty="0">
                <a:latin typeface="Montserrat SemiBold" pitchFamily="2" charset="77"/>
              </a:rPr>
              <a:t>document clé : le Cadre de coopération 2023-2027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2BDA7DA9-5991-4735-9EAE-74EEC7C0340B}"/>
              </a:ext>
            </a:extLst>
          </p:cNvPr>
          <p:cNvGrpSpPr/>
          <p:nvPr/>
        </p:nvGrpSpPr>
        <p:grpSpPr>
          <a:xfrm>
            <a:off x="136525" y="6489918"/>
            <a:ext cx="11918950" cy="285763"/>
            <a:chOff x="139700" y="6492904"/>
            <a:chExt cx="11918950" cy="285763"/>
          </a:xfrm>
        </p:grpSpPr>
        <p:pic>
          <p:nvPicPr>
            <p:cNvPr id="3" name="Picture 5">
              <a:extLst>
                <a:ext uri="{FF2B5EF4-FFF2-40B4-BE49-F238E27FC236}">
                  <a16:creationId xmlns:a16="http://schemas.microsoft.com/office/drawing/2014/main" id="{93E044E3-524D-12DB-A8A1-9625E3E2D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7525" y="6579034"/>
              <a:ext cx="5191125" cy="113503"/>
            </a:xfrm>
            <a:prstGeom prst="rect">
              <a:avLst/>
            </a:prstGeom>
          </p:spPr>
        </p:pic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4B3C71B0-9013-F57C-919D-E3EA8E258401}"/>
                </a:ext>
              </a:extLst>
            </p:cNvPr>
            <p:cNvGrpSpPr/>
            <p:nvPr/>
          </p:nvGrpSpPr>
          <p:grpSpPr>
            <a:xfrm>
              <a:off x="139700" y="6492904"/>
              <a:ext cx="4121567" cy="285763"/>
              <a:chOff x="1734947" y="6350029"/>
              <a:chExt cx="4121567" cy="285763"/>
            </a:xfrm>
          </p:grpSpPr>
          <p:pic>
            <p:nvPicPr>
              <p:cNvPr id="6" name="Picture 3">
                <a:extLst>
                  <a:ext uri="{FF2B5EF4-FFF2-40B4-BE49-F238E27FC236}">
                    <a16:creationId xmlns:a16="http://schemas.microsoft.com/office/drawing/2014/main" id="{BB506790-0CD6-6672-F209-DF14ECA4B6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34947" y="6350029"/>
                <a:ext cx="335153" cy="285763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CEB0A3-AB6C-2061-321B-B6C9865DFB49}"/>
                  </a:ext>
                </a:extLst>
              </p:cNvPr>
              <p:cNvSpPr txBox="1"/>
              <p:nvPr/>
            </p:nvSpPr>
            <p:spPr>
              <a:xfrm>
                <a:off x="2070100" y="6354411"/>
                <a:ext cx="37864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538CCA"/>
                    </a:solidFill>
                    <a:latin typeface="Noto Sans" charset="0"/>
                    <a:ea typeface="Noto Sans" charset="0"/>
                    <a:cs typeface="Noto Sans" charset="0"/>
                  </a:rPr>
                  <a:t>NATIONS UNIES </a:t>
                </a:r>
                <a:r>
                  <a:rPr lang="en-US" sz="1200" dirty="0">
                    <a:solidFill>
                      <a:srgbClr val="538CCA"/>
                    </a:solidFill>
                    <a:latin typeface="Noto Sans" charset="0"/>
                    <a:ea typeface="Noto Sans" charset="0"/>
                    <a:cs typeface="Noto Sans" charset="0"/>
                  </a:rPr>
                  <a:t>MAROC</a:t>
                </a:r>
              </a:p>
            </p:txBody>
          </p:sp>
        </p:grp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DA9F005A-BED4-BEC6-3BDA-9718447F0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467" y="1007970"/>
            <a:ext cx="3659126" cy="512607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2F365FA-4E2F-A55F-9F65-74267F5A265B}"/>
              </a:ext>
            </a:extLst>
          </p:cNvPr>
          <p:cNvSpPr txBox="1"/>
          <p:nvPr/>
        </p:nvSpPr>
        <p:spPr>
          <a:xfrm>
            <a:off x="5739063" y="1455821"/>
            <a:ext cx="614813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Montserrat "/>
              </a:rPr>
              <a:t>L’ensemble de la programmation stratégique du SNUD est inscrite dans le </a:t>
            </a:r>
            <a:r>
              <a:rPr lang="fr-FR" sz="2000" dirty="0">
                <a:latin typeface="Montserrat "/>
                <a:hlinkClick r:id="rId5"/>
              </a:rPr>
              <a:t>Cadre de coopération pour le Développement durable (CCDD) 2023-2027</a:t>
            </a:r>
            <a:r>
              <a:rPr lang="fr-FR" sz="2000" dirty="0">
                <a:latin typeface="Montserrat 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latin typeface="Montserrat 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Montserrat "/>
              </a:rPr>
              <a:t>Ce document a été signé par le Ministre des Affaires Etrangères et la Coordonnatrice résidente du SNUD en mars 2023.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latin typeface="Montserrat 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Montserrat "/>
              </a:rPr>
              <a:t>Il est doté de structures de gouvernance et </a:t>
            </a:r>
            <a:r>
              <a:rPr lang="fr-FR" sz="2000" dirty="0">
                <a:latin typeface="Montserrat "/>
                <a:hlinkClick r:id="rId6"/>
              </a:rPr>
              <a:t>d’instruments de suivi et d’évaluation</a:t>
            </a:r>
            <a:r>
              <a:rPr lang="fr-FR" sz="2000" dirty="0">
                <a:latin typeface="Montserrat "/>
              </a:rPr>
              <a:t> en mesure de suivre la mise en œuvre du document sur une période de 5 ans.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6354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B8A99D-D71C-222B-9B0B-530A08914B8B}"/>
              </a:ext>
            </a:extLst>
          </p:cNvPr>
          <p:cNvSpPr/>
          <p:nvPr/>
        </p:nvSpPr>
        <p:spPr>
          <a:xfrm>
            <a:off x="0" y="0"/>
            <a:ext cx="12192000" cy="65209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00"/>
              </a:spcBef>
            </a:pPr>
            <a:endParaRPr lang="fr-FR" sz="2400" b="1" spc="200" dirty="0">
              <a:solidFill>
                <a:srgbClr val="5091CD"/>
              </a:solidFill>
              <a:latin typeface="Noto Sans" charset="0"/>
              <a:ea typeface="Noto Sans" charset="0"/>
              <a:cs typeface="Noto Sans" charset="0"/>
            </a:endParaRPr>
          </a:p>
          <a:p>
            <a:pPr>
              <a:spcBef>
                <a:spcPts val="400"/>
              </a:spcBef>
            </a:pPr>
            <a:r>
              <a:rPr lang="fr-FR" sz="2400" b="1" dirty="0">
                <a:latin typeface="Montserrat SemiBold" pitchFamily="2" charset="77"/>
              </a:rPr>
              <a:t>Axes d’intervention stratégiques du CCDD</a:t>
            </a:r>
          </a:p>
          <a:p>
            <a:pPr>
              <a:spcBef>
                <a:spcPts val="400"/>
              </a:spcBef>
            </a:pPr>
            <a:endParaRPr lang="en-US" sz="2400" b="1" spc="200" dirty="0">
              <a:solidFill>
                <a:srgbClr val="5091CD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2CC281C-F921-BD11-9128-92F5D2B02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9058" y="1262631"/>
            <a:ext cx="10515600" cy="285181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C3C68D-7EB0-8CA4-E575-1E8CA8FB3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6343651"/>
            <a:ext cx="4858854" cy="106238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A919B1EE-0E66-06A9-3365-FE0F9DE51F83}"/>
              </a:ext>
            </a:extLst>
          </p:cNvPr>
          <p:cNvSpPr/>
          <p:nvPr/>
        </p:nvSpPr>
        <p:spPr>
          <a:xfrm>
            <a:off x="3396504" y="4880267"/>
            <a:ext cx="1826374" cy="1317147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Innovation et Digitalisation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FDB7E415-C5C4-6EB2-C17D-9F352D62D842}"/>
              </a:ext>
            </a:extLst>
          </p:cNvPr>
          <p:cNvSpPr/>
          <p:nvPr/>
        </p:nvSpPr>
        <p:spPr>
          <a:xfrm>
            <a:off x="5862392" y="4880267"/>
            <a:ext cx="1826374" cy="1317147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Partenariats stratégique et CSS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2EB0DD4-A73D-0261-9750-BCBA6AA56C3A}"/>
              </a:ext>
            </a:extLst>
          </p:cNvPr>
          <p:cNvSpPr/>
          <p:nvPr/>
        </p:nvSpPr>
        <p:spPr>
          <a:xfrm>
            <a:off x="8328280" y="4898418"/>
            <a:ext cx="1826374" cy="1317147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Financement du développement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007EF8D-6ED4-D79B-C073-1AC2740C7A15}"/>
              </a:ext>
            </a:extLst>
          </p:cNvPr>
          <p:cNvSpPr txBox="1"/>
          <p:nvPr/>
        </p:nvSpPr>
        <p:spPr>
          <a:xfrm>
            <a:off x="0" y="5080808"/>
            <a:ext cx="1635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spc="200" dirty="0">
                <a:solidFill>
                  <a:srgbClr val="5091CD"/>
                </a:solidFill>
                <a:latin typeface="Noto Sans" charset="0"/>
                <a:ea typeface="Noto Sans" charset="0"/>
                <a:cs typeface="Noto Sans" charset="0"/>
              </a:rPr>
              <a:t>3 Leviers d’accélération transversaux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F06CF26-80CC-6D48-F636-688AB50E5EF9}"/>
              </a:ext>
            </a:extLst>
          </p:cNvPr>
          <p:cNvGrpSpPr/>
          <p:nvPr/>
        </p:nvGrpSpPr>
        <p:grpSpPr>
          <a:xfrm>
            <a:off x="2069284" y="3974991"/>
            <a:ext cx="9563450" cy="836039"/>
            <a:chOff x="1314274" y="3974991"/>
            <a:chExt cx="9563450" cy="836039"/>
          </a:xfrm>
        </p:grpSpPr>
        <p:sp>
          <p:nvSpPr>
            <p:cNvPr id="16" name="Accolade fermante 15">
              <a:extLst>
                <a:ext uri="{FF2B5EF4-FFF2-40B4-BE49-F238E27FC236}">
                  <a16:creationId xmlns:a16="http://schemas.microsoft.com/office/drawing/2014/main" id="{F0E37253-88BD-3844-470B-F182458FFAC7}"/>
                </a:ext>
              </a:extLst>
            </p:cNvPr>
            <p:cNvSpPr/>
            <p:nvPr/>
          </p:nvSpPr>
          <p:spPr>
            <a:xfrm rot="5400000">
              <a:off x="5677980" y="-388714"/>
              <a:ext cx="836039" cy="9563449"/>
            </a:xfrm>
            <a:prstGeom prst="rightBrace">
              <a:avLst>
                <a:gd name="adj1" fmla="val 8333"/>
                <a:gd name="adj2" fmla="val 50878"/>
              </a:avLst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6917E709-B82C-B235-F96F-B07E161E5C1C}"/>
                </a:ext>
              </a:extLst>
            </p:cNvPr>
            <p:cNvGrpSpPr/>
            <p:nvPr/>
          </p:nvGrpSpPr>
          <p:grpSpPr>
            <a:xfrm>
              <a:off x="1314274" y="3974991"/>
              <a:ext cx="9563450" cy="836039"/>
              <a:chOff x="1314274" y="3974991"/>
              <a:chExt cx="9563450" cy="836039"/>
            </a:xfrm>
          </p:grpSpPr>
          <p:sp>
            <p:nvSpPr>
              <p:cNvPr id="25" name="Accolade fermante 24">
                <a:extLst>
                  <a:ext uri="{FF2B5EF4-FFF2-40B4-BE49-F238E27FC236}">
                    <a16:creationId xmlns:a16="http://schemas.microsoft.com/office/drawing/2014/main" id="{EC503C18-3567-6794-8207-93FC5802ADBC}"/>
                  </a:ext>
                </a:extLst>
              </p:cNvPr>
              <p:cNvSpPr/>
              <p:nvPr/>
            </p:nvSpPr>
            <p:spPr>
              <a:xfrm rot="5400000">
                <a:off x="5677980" y="-388714"/>
                <a:ext cx="836039" cy="9563449"/>
              </a:xfrm>
              <a:prstGeom prst="rightBrace">
                <a:avLst>
                  <a:gd name="adj1" fmla="val 8333"/>
                  <a:gd name="adj2" fmla="val 76755"/>
                </a:avLst>
              </a:prstGeom>
              <a:ln w="381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Accolade fermante 25">
                <a:extLst>
                  <a:ext uri="{FF2B5EF4-FFF2-40B4-BE49-F238E27FC236}">
                    <a16:creationId xmlns:a16="http://schemas.microsoft.com/office/drawing/2014/main" id="{8320598B-713E-4F64-0F51-0FC4CD031285}"/>
                  </a:ext>
                </a:extLst>
              </p:cNvPr>
              <p:cNvSpPr/>
              <p:nvPr/>
            </p:nvSpPr>
            <p:spPr>
              <a:xfrm rot="5400000">
                <a:off x="5677979" y="-388714"/>
                <a:ext cx="836039" cy="9563449"/>
              </a:xfrm>
              <a:prstGeom prst="rightBrace">
                <a:avLst>
                  <a:gd name="adj1" fmla="val 8333"/>
                  <a:gd name="adj2" fmla="val 24825"/>
                </a:avLst>
              </a:prstGeom>
              <a:ln w="381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725B1C36-9DDD-3B6C-2B89-91EECFA231DB}"/>
              </a:ext>
            </a:extLst>
          </p:cNvPr>
          <p:cNvSpPr txBox="1"/>
          <p:nvPr/>
        </p:nvSpPr>
        <p:spPr>
          <a:xfrm>
            <a:off x="0" y="2213172"/>
            <a:ext cx="1635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spc="200" dirty="0">
                <a:solidFill>
                  <a:srgbClr val="5091CD"/>
                </a:solidFill>
                <a:latin typeface="Noto Sans" charset="0"/>
                <a:ea typeface="Noto Sans" charset="0"/>
                <a:cs typeface="Noto Sans" charset="0"/>
              </a:rPr>
              <a:t>4 Axes stratégiques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5974063-F9A4-9A1A-1153-F97CC7AB1A72}"/>
              </a:ext>
            </a:extLst>
          </p:cNvPr>
          <p:cNvSpPr/>
          <p:nvPr/>
        </p:nvSpPr>
        <p:spPr>
          <a:xfrm>
            <a:off x="9241467" y="1281370"/>
            <a:ext cx="2461584" cy="28518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3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456E1-2047-5EE4-6747-522D436A6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208371-2B5D-8BAA-6D0B-EC7E417160EF}"/>
              </a:ext>
            </a:extLst>
          </p:cNvPr>
          <p:cNvSpPr/>
          <p:nvPr/>
        </p:nvSpPr>
        <p:spPr>
          <a:xfrm>
            <a:off x="0" y="0"/>
            <a:ext cx="12192000" cy="65209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latin typeface="Montserrat SemiBold" pitchFamily="2" charset="77"/>
              </a:rPr>
              <a:t>Les produits du CCDD en lien avec les CT et la localisation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076266A4-16A7-0EBB-CBD8-0282767E5782}"/>
              </a:ext>
            </a:extLst>
          </p:cNvPr>
          <p:cNvGrpSpPr/>
          <p:nvPr/>
        </p:nvGrpSpPr>
        <p:grpSpPr>
          <a:xfrm>
            <a:off x="136525" y="6489918"/>
            <a:ext cx="11918950" cy="285763"/>
            <a:chOff x="139700" y="6492904"/>
            <a:chExt cx="11918950" cy="285763"/>
          </a:xfrm>
        </p:grpSpPr>
        <p:pic>
          <p:nvPicPr>
            <p:cNvPr id="3" name="Picture 5">
              <a:extLst>
                <a:ext uri="{FF2B5EF4-FFF2-40B4-BE49-F238E27FC236}">
                  <a16:creationId xmlns:a16="http://schemas.microsoft.com/office/drawing/2014/main" id="{54B34FA6-4CE1-54FB-1C70-846167DA2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7525" y="6579034"/>
              <a:ext cx="5191125" cy="113503"/>
            </a:xfrm>
            <a:prstGeom prst="rect">
              <a:avLst/>
            </a:prstGeom>
          </p:spPr>
        </p:pic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71AA2806-63EC-0B85-AB74-420BF3A9E8AC}"/>
                </a:ext>
              </a:extLst>
            </p:cNvPr>
            <p:cNvGrpSpPr/>
            <p:nvPr/>
          </p:nvGrpSpPr>
          <p:grpSpPr>
            <a:xfrm>
              <a:off x="139700" y="6492904"/>
              <a:ext cx="4121567" cy="285763"/>
              <a:chOff x="1734947" y="6350029"/>
              <a:chExt cx="4121567" cy="285763"/>
            </a:xfrm>
          </p:grpSpPr>
          <p:pic>
            <p:nvPicPr>
              <p:cNvPr id="6" name="Picture 3">
                <a:extLst>
                  <a:ext uri="{FF2B5EF4-FFF2-40B4-BE49-F238E27FC236}">
                    <a16:creationId xmlns:a16="http://schemas.microsoft.com/office/drawing/2014/main" id="{264F0A7E-FBD4-1783-FD1E-5031B7A084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34947" y="6350029"/>
                <a:ext cx="335153" cy="285763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FA71E5-C29B-3FD5-3696-E091B019A13A}"/>
                  </a:ext>
                </a:extLst>
              </p:cNvPr>
              <p:cNvSpPr txBox="1"/>
              <p:nvPr/>
            </p:nvSpPr>
            <p:spPr>
              <a:xfrm>
                <a:off x="2070100" y="6354411"/>
                <a:ext cx="37864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538CCA"/>
                    </a:solidFill>
                    <a:latin typeface="Noto Sans" charset="0"/>
                    <a:ea typeface="Noto Sans" charset="0"/>
                    <a:cs typeface="Noto Sans" charset="0"/>
                  </a:rPr>
                  <a:t>NATIONS UNIES </a:t>
                </a:r>
                <a:r>
                  <a:rPr lang="en-US" sz="1200" dirty="0">
                    <a:solidFill>
                      <a:srgbClr val="538CCA"/>
                    </a:solidFill>
                    <a:latin typeface="Noto Sans" charset="0"/>
                    <a:ea typeface="Noto Sans" charset="0"/>
                    <a:cs typeface="Noto Sans" charset="0"/>
                  </a:rPr>
                  <a:t>MAROC</a:t>
                </a:r>
              </a:p>
            </p:txBody>
          </p:sp>
        </p:grpSp>
      </p:grpSp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85B14671-8E13-50B2-6F85-B9A00CCEBA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63810"/>
              </p:ext>
            </p:extLst>
          </p:nvPr>
        </p:nvGraphicFramePr>
        <p:xfrm>
          <a:off x="1499393" y="984435"/>
          <a:ext cx="9193213" cy="5095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976153" imgH="4975816" progId="Excel.Sheet.12">
                  <p:embed/>
                </p:oleObj>
              </mc:Choice>
              <mc:Fallback>
                <p:oleObj name="Worksheet" r:id="rId4" imgW="8976153" imgH="4975816" progId="Excel.Sheet.12">
                  <p:embed/>
                  <p:pic>
                    <p:nvPicPr>
                      <p:cNvPr id="12" name="Objet 11">
                        <a:extLst>
                          <a:ext uri="{FF2B5EF4-FFF2-40B4-BE49-F238E27FC236}">
                            <a16:creationId xmlns:a16="http://schemas.microsoft.com/office/drawing/2014/main" id="{85B14671-8E13-50B2-6F85-B9A00CCEBA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9393" y="984435"/>
                        <a:ext cx="9193213" cy="5095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4084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9C38DA2-B4BE-3E43-9199-A0EEA0C45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7" y="0"/>
            <a:ext cx="12245140" cy="453523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0998" y="4535237"/>
            <a:ext cx="12170003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</a:rPr>
              <a:t>Merci pour votre attention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D6496A4-5C57-490C-85DC-2706F708C0AC}"/>
              </a:ext>
            </a:extLst>
          </p:cNvPr>
          <p:cNvSpPr txBox="1"/>
          <p:nvPr/>
        </p:nvSpPr>
        <p:spPr>
          <a:xfrm>
            <a:off x="3324511" y="5437172"/>
            <a:ext cx="4894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Montserrat Medium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Email:</a:t>
            </a:r>
            <a:r>
              <a:rPr lang="fr-FR" dirty="0">
                <a:solidFill>
                  <a:srgbClr val="0563C1"/>
                </a:solidFill>
                <a:latin typeface="Montserrat Medium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Younes.benmoumen@un.org</a:t>
            </a:r>
            <a:endParaRPr lang="fr-FR" dirty="0">
              <a:latin typeface="Montserrat Medium" pitchFamily="2" charset="77"/>
            </a:endParaRPr>
          </a:p>
          <a:p>
            <a:endParaRPr lang="fr-FR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C278439E-C947-2D44-A3B0-DF5229A5A120}"/>
              </a:ext>
            </a:extLst>
          </p:cNvPr>
          <p:cNvGrpSpPr/>
          <p:nvPr/>
        </p:nvGrpSpPr>
        <p:grpSpPr>
          <a:xfrm>
            <a:off x="136525" y="6489918"/>
            <a:ext cx="11918950" cy="285763"/>
            <a:chOff x="139700" y="6492904"/>
            <a:chExt cx="11918950" cy="285763"/>
          </a:xfrm>
        </p:grpSpPr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712124B2-E1B5-A44D-A08F-4083EF5BC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7525" y="6579034"/>
              <a:ext cx="5191125" cy="113503"/>
            </a:xfrm>
            <a:prstGeom prst="rect">
              <a:avLst/>
            </a:prstGeom>
          </p:spPr>
        </p:pic>
        <p:grpSp>
          <p:nvGrpSpPr>
            <p:cNvPr id="9" name="Group 6">
              <a:extLst>
                <a:ext uri="{FF2B5EF4-FFF2-40B4-BE49-F238E27FC236}">
                  <a16:creationId xmlns:a16="http://schemas.microsoft.com/office/drawing/2014/main" id="{8BADDC82-062C-5144-8ECC-7378C8E711AE}"/>
                </a:ext>
              </a:extLst>
            </p:cNvPr>
            <p:cNvGrpSpPr/>
            <p:nvPr/>
          </p:nvGrpSpPr>
          <p:grpSpPr>
            <a:xfrm>
              <a:off x="139700" y="6492904"/>
              <a:ext cx="4121567" cy="285763"/>
              <a:chOff x="1734947" y="6350029"/>
              <a:chExt cx="4121567" cy="285763"/>
            </a:xfrm>
          </p:grpSpPr>
          <p:pic>
            <p:nvPicPr>
              <p:cNvPr id="10" name="Picture 3">
                <a:extLst>
                  <a:ext uri="{FF2B5EF4-FFF2-40B4-BE49-F238E27FC236}">
                    <a16:creationId xmlns:a16="http://schemas.microsoft.com/office/drawing/2014/main" id="{B6A09F7E-303F-1C44-BDCC-E4A8DE2B4B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34947" y="6350029"/>
                <a:ext cx="335153" cy="285763"/>
              </a:xfrm>
              <a:prstGeom prst="rect">
                <a:avLst/>
              </a:prstGeom>
            </p:spPr>
          </p:pic>
          <p:sp>
            <p:nvSpPr>
              <p:cNvPr id="11" name="TextBox 6">
                <a:extLst>
                  <a:ext uri="{FF2B5EF4-FFF2-40B4-BE49-F238E27FC236}">
                    <a16:creationId xmlns:a16="http://schemas.microsoft.com/office/drawing/2014/main" id="{EB3A1F31-A4B3-4A44-8509-11B443869A08}"/>
                  </a:ext>
                </a:extLst>
              </p:cNvPr>
              <p:cNvSpPr txBox="1"/>
              <p:nvPr/>
            </p:nvSpPr>
            <p:spPr>
              <a:xfrm>
                <a:off x="2070100" y="6354411"/>
                <a:ext cx="37864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538CCA"/>
                    </a:solidFill>
                    <a:latin typeface="Noto Sans" charset="0"/>
                    <a:ea typeface="Noto Sans" charset="0"/>
                    <a:cs typeface="Noto Sans" charset="0"/>
                  </a:rPr>
                  <a:t>NATIONS UNIES </a:t>
                </a:r>
                <a:r>
                  <a:rPr lang="en-US" sz="1200" dirty="0">
                    <a:solidFill>
                      <a:srgbClr val="538CCA"/>
                    </a:solidFill>
                    <a:latin typeface="Noto Sans" charset="0"/>
                    <a:ea typeface="Noto Sans" charset="0"/>
                    <a:cs typeface="Noto Sans" charset="0"/>
                  </a:rPr>
                  <a:t>MAROC</a:t>
                </a:r>
              </a:p>
            </p:txBody>
          </p:sp>
        </p:grpSp>
      </p:grpSp>
      <p:sp>
        <p:nvSpPr>
          <p:cNvPr id="3" name="Étoile : 5 branches 2">
            <a:extLst>
              <a:ext uri="{FF2B5EF4-FFF2-40B4-BE49-F238E27FC236}">
                <a16:creationId xmlns:a16="http://schemas.microsoft.com/office/drawing/2014/main" id="{940A6805-4F8E-F931-4317-BA07BB598B6D}"/>
              </a:ext>
            </a:extLst>
          </p:cNvPr>
          <p:cNvSpPr/>
          <p:nvPr/>
        </p:nvSpPr>
        <p:spPr>
          <a:xfrm>
            <a:off x="4580973" y="3167482"/>
            <a:ext cx="219075" cy="200025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Étoile : 5 branches 4">
            <a:extLst>
              <a:ext uri="{FF2B5EF4-FFF2-40B4-BE49-F238E27FC236}">
                <a16:creationId xmlns:a16="http://schemas.microsoft.com/office/drawing/2014/main" id="{E18673FA-5467-B530-64B4-4E09792ABA59}"/>
              </a:ext>
            </a:extLst>
          </p:cNvPr>
          <p:cNvSpPr/>
          <p:nvPr/>
        </p:nvSpPr>
        <p:spPr>
          <a:xfrm>
            <a:off x="4733373" y="3319882"/>
            <a:ext cx="219075" cy="200025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408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F609B98-0E23-7E44-B149-46D56252E57F}"/>
              </a:ext>
            </a:extLst>
          </p:cNvPr>
          <p:cNvSpPr/>
          <p:nvPr/>
        </p:nvSpPr>
        <p:spPr>
          <a:xfrm>
            <a:off x="5756558" y="0"/>
            <a:ext cx="6435442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7" name="Image 56">
            <a:extLst>
              <a:ext uri="{FF2B5EF4-FFF2-40B4-BE49-F238E27FC236}">
                <a16:creationId xmlns:a16="http://schemas.microsoft.com/office/drawing/2014/main" id="{B879F19E-9F6A-A44B-8DFF-1486F2D367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13" r="68237"/>
          <a:stretch/>
        </p:blipFill>
        <p:spPr>
          <a:xfrm>
            <a:off x="221673" y="6151416"/>
            <a:ext cx="3297382" cy="526473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D958768F-6830-A14C-B8ED-9B63E6B57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97" t="4348"/>
          <a:stretch/>
        </p:blipFill>
        <p:spPr>
          <a:xfrm>
            <a:off x="2563085" y="6352310"/>
            <a:ext cx="2583882" cy="263234"/>
          </a:xfrm>
          <a:prstGeom prst="rect">
            <a:avLst/>
          </a:prstGeom>
        </p:spPr>
      </p:pic>
      <p:sp>
        <p:nvSpPr>
          <p:cNvPr id="59" name="Titre 1">
            <a:extLst>
              <a:ext uri="{FF2B5EF4-FFF2-40B4-BE49-F238E27FC236}">
                <a16:creationId xmlns:a16="http://schemas.microsoft.com/office/drawing/2014/main" id="{C2B51AAA-D83A-5C4E-948C-BA4C1E933618}"/>
              </a:ext>
            </a:extLst>
          </p:cNvPr>
          <p:cNvSpPr txBox="1">
            <a:spLocks/>
          </p:cNvSpPr>
          <p:nvPr/>
        </p:nvSpPr>
        <p:spPr>
          <a:xfrm>
            <a:off x="-110842" y="2655971"/>
            <a:ext cx="5347854" cy="12572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000" dirty="0">
                <a:latin typeface="Montserrat Medium" pitchFamily="2" charset="77"/>
              </a:rPr>
              <a:t>PLAN DE</a:t>
            </a:r>
          </a:p>
          <a:p>
            <a:pPr>
              <a:lnSpc>
                <a:spcPct val="100000"/>
              </a:lnSpc>
            </a:pPr>
            <a:r>
              <a:rPr lang="fr-FR" sz="3000" dirty="0">
                <a:latin typeface="Montserrat Medium" pitchFamily="2" charset="77"/>
              </a:rPr>
              <a:t> L’INTERVENTION</a:t>
            </a:r>
          </a:p>
        </p:txBody>
      </p:sp>
      <p:sp>
        <p:nvSpPr>
          <p:cNvPr id="69" name="Espace réservé du contenu 2">
            <a:extLst>
              <a:ext uri="{FF2B5EF4-FFF2-40B4-BE49-F238E27FC236}">
                <a16:creationId xmlns:a16="http://schemas.microsoft.com/office/drawing/2014/main" id="{62FA9901-AACB-6647-B901-EDB120556ECD}"/>
              </a:ext>
            </a:extLst>
          </p:cNvPr>
          <p:cNvSpPr txBox="1">
            <a:spLocks/>
          </p:cNvSpPr>
          <p:nvPr/>
        </p:nvSpPr>
        <p:spPr>
          <a:xfrm>
            <a:off x="5991633" y="2045591"/>
            <a:ext cx="5992093" cy="35628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dirty="0">
                <a:solidFill>
                  <a:schemeClr val="bg1"/>
                </a:solidFill>
                <a:latin typeface="Montserrat Medium" panose="00000600000000000000" pitchFamily="2" charset="0"/>
              </a:rPr>
              <a:t>1. Contexte de la régionalisation avancée au Maroc</a:t>
            </a:r>
          </a:p>
          <a:p>
            <a:pPr algn="l"/>
            <a:endParaRPr lang="fr-FR" sz="2800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pPr marL="0" indent="0" algn="l">
              <a:buNone/>
            </a:pPr>
            <a:r>
              <a:rPr lang="fr-FR" sz="2800" dirty="0">
                <a:solidFill>
                  <a:schemeClr val="bg1"/>
                </a:solidFill>
                <a:latin typeface="Montserrat Medium" panose="00000600000000000000" pitchFamily="2" charset="0"/>
              </a:rPr>
              <a:t>2. Le lien entre les CT et les ODD ?</a:t>
            </a:r>
          </a:p>
          <a:p>
            <a:pPr marL="0" indent="0" algn="l">
              <a:buNone/>
            </a:pPr>
            <a:endParaRPr lang="fr-FR" sz="2800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pPr marL="0" indent="0" algn="l">
              <a:buNone/>
            </a:pPr>
            <a:r>
              <a:rPr lang="fr-FR" sz="2800" dirty="0">
                <a:solidFill>
                  <a:schemeClr val="bg1"/>
                </a:solidFill>
                <a:latin typeface="Montserrat Medium" panose="00000600000000000000" pitchFamily="2" charset="0"/>
              </a:rPr>
              <a:t>3. Les interventions du Système des Nations Unies pour le Développement au Maroc</a:t>
            </a:r>
          </a:p>
          <a:p>
            <a:pPr marL="971550" lvl="1" indent="-514350" algn="l">
              <a:buFont typeface="+mj-lt"/>
              <a:buAutoNum type="arabicPeriod"/>
            </a:pPr>
            <a:endParaRPr lang="fr-FR" dirty="0">
              <a:solidFill>
                <a:schemeClr val="bg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fr-FR" dirty="0">
              <a:solidFill>
                <a:schemeClr val="bg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70" name="Group 501755">
            <a:extLst>
              <a:ext uri="{FF2B5EF4-FFF2-40B4-BE49-F238E27FC236}">
                <a16:creationId xmlns:a16="http://schemas.microsoft.com/office/drawing/2014/main" id="{438DBE2E-193D-0740-A39E-C51CA034FB1F}"/>
              </a:ext>
            </a:extLst>
          </p:cNvPr>
          <p:cNvGrpSpPr/>
          <p:nvPr/>
        </p:nvGrpSpPr>
        <p:grpSpPr>
          <a:xfrm rot="5400000">
            <a:off x="10622574" y="-38497"/>
            <a:ext cx="1530929" cy="1607923"/>
            <a:chOff x="0" y="0"/>
            <a:chExt cx="2285734" cy="2400580"/>
          </a:xfrm>
        </p:grpSpPr>
        <p:sp>
          <p:nvSpPr>
            <p:cNvPr id="71" name="Shape 1599">
              <a:extLst>
                <a:ext uri="{FF2B5EF4-FFF2-40B4-BE49-F238E27FC236}">
                  <a16:creationId xmlns:a16="http://schemas.microsoft.com/office/drawing/2014/main" id="{DB0B3F7E-E41C-4C46-AFC9-C49368F9B1E8}"/>
                </a:ext>
              </a:extLst>
            </p:cNvPr>
            <p:cNvSpPr/>
            <p:nvPr/>
          </p:nvSpPr>
          <p:spPr>
            <a:xfrm>
              <a:off x="414275" y="1431303"/>
              <a:ext cx="678688" cy="955866"/>
            </a:xfrm>
            <a:custGeom>
              <a:avLst/>
              <a:gdLst/>
              <a:ahLst/>
              <a:cxnLst/>
              <a:rect l="0" t="0" r="0" b="0"/>
              <a:pathLst>
                <a:path w="678688" h="955866">
                  <a:moveTo>
                    <a:pt x="285509" y="0"/>
                  </a:moveTo>
                  <a:lnTo>
                    <a:pt x="678688" y="791693"/>
                  </a:lnTo>
                  <a:cubicBezTo>
                    <a:pt x="488353" y="876859"/>
                    <a:pt x="286461" y="932104"/>
                    <a:pt x="80823" y="955866"/>
                  </a:cubicBezTo>
                  <a:lnTo>
                    <a:pt x="0" y="76645"/>
                  </a:lnTo>
                  <a:cubicBezTo>
                    <a:pt x="97727" y="63500"/>
                    <a:pt x="193764" y="37795"/>
                    <a:pt x="28550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ED0F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2" name="Shape 1600">
              <a:extLst>
                <a:ext uri="{FF2B5EF4-FFF2-40B4-BE49-F238E27FC236}">
                  <a16:creationId xmlns:a16="http://schemas.microsoft.com/office/drawing/2014/main" id="{5C620822-F88A-3242-AA62-41534CCF7EFF}"/>
                </a:ext>
              </a:extLst>
            </p:cNvPr>
            <p:cNvSpPr/>
            <p:nvPr/>
          </p:nvSpPr>
          <p:spPr>
            <a:xfrm>
              <a:off x="1140105" y="853872"/>
              <a:ext cx="984796" cy="847331"/>
            </a:xfrm>
            <a:custGeom>
              <a:avLst/>
              <a:gdLst/>
              <a:ahLst/>
              <a:cxnLst/>
              <a:rect l="0" t="0" r="0" b="0"/>
              <a:pathLst>
                <a:path w="984796" h="847331">
                  <a:moveTo>
                    <a:pt x="160071" y="0"/>
                  </a:moveTo>
                  <a:lnTo>
                    <a:pt x="984796" y="318338"/>
                  </a:lnTo>
                  <a:cubicBezTo>
                    <a:pt x="921322" y="466814"/>
                    <a:pt x="839076" y="610159"/>
                    <a:pt x="737298" y="744690"/>
                  </a:cubicBezTo>
                  <a:cubicBezTo>
                    <a:pt x="710489" y="780123"/>
                    <a:pt x="682625" y="814197"/>
                    <a:pt x="654114" y="847331"/>
                  </a:cubicBezTo>
                  <a:lnTo>
                    <a:pt x="0" y="253619"/>
                  </a:lnTo>
                  <a:cubicBezTo>
                    <a:pt x="11290" y="240030"/>
                    <a:pt x="22441" y="226200"/>
                    <a:pt x="33210" y="211963"/>
                  </a:cubicBezTo>
                  <a:cubicBezTo>
                    <a:pt x="84061" y="144742"/>
                    <a:pt x="126162" y="73647"/>
                    <a:pt x="16007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ED0F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3" name="Shape 1601">
              <a:extLst>
                <a:ext uri="{FF2B5EF4-FFF2-40B4-BE49-F238E27FC236}">
                  <a16:creationId xmlns:a16="http://schemas.microsoft.com/office/drawing/2014/main" id="{9E885C26-931E-C242-8367-C5626AA87260}"/>
                </a:ext>
              </a:extLst>
            </p:cNvPr>
            <p:cNvSpPr/>
            <p:nvPr/>
          </p:nvSpPr>
          <p:spPr>
            <a:xfrm>
              <a:off x="1346314" y="0"/>
              <a:ext cx="938911" cy="310947"/>
            </a:xfrm>
            <a:custGeom>
              <a:avLst/>
              <a:gdLst/>
              <a:ahLst/>
              <a:cxnLst/>
              <a:rect l="0" t="0" r="0" b="0"/>
              <a:pathLst>
                <a:path w="938911" h="310947">
                  <a:moveTo>
                    <a:pt x="49305" y="0"/>
                  </a:moveTo>
                  <a:lnTo>
                    <a:pt x="903652" y="0"/>
                  </a:lnTo>
                  <a:lnTo>
                    <a:pt x="910233" y="31529"/>
                  </a:lnTo>
                  <a:cubicBezTo>
                    <a:pt x="926112" y="123200"/>
                    <a:pt x="935711" y="215925"/>
                    <a:pt x="938911" y="309042"/>
                  </a:cubicBezTo>
                  <a:lnTo>
                    <a:pt x="55626" y="310947"/>
                  </a:lnTo>
                  <a:cubicBezTo>
                    <a:pt x="49746" y="211811"/>
                    <a:pt x="31064" y="113614"/>
                    <a:pt x="0" y="19088"/>
                  </a:cubicBezTo>
                  <a:lnTo>
                    <a:pt x="4930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ED0F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4" name="Shape 1602">
              <a:extLst>
                <a:ext uri="{FF2B5EF4-FFF2-40B4-BE49-F238E27FC236}">
                  <a16:creationId xmlns:a16="http://schemas.microsoft.com/office/drawing/2014/main" id="{DFBBCBC9-DBC0-6440-B4B4-089547344E82}"/>
                </a:ext>
              </a:extLst>
            </p:cNvPr>
            <p:cNvSpPr/>
            <p:nvPr/>
          </p:nvSpPr>
          <p:spPr>
            <a:xfrm>
              <a:off x="815006" y="1200976"/>
              <a:ext cx="892823" cy="966140"/>
            </a:xfrm>
            <a:custGeom>
              <a:avLst/>
              <a:gdLst/>
              <a:ahLst/>
              <a:cxnLst/>
              <a:rect l="0" t="0" r="0" b="0"/>
              <a:pathLst>
                <a:path w="892823" h="966140">
                  <a:moveTo>
                    <a:pt x="238201" y="0"/>
                  </a:moveTo>
                  <a:lnTo>
                    <a:pt x="892823" y="594347"/>
                  </a:lnTo>
                  <a:cubicBezTo>
                    <a:pt x="743661" y="746290"/>
                    <a:pt x="574510" y="870610"/>
                    <a:pt x="392747" y="966140"/>
                  </a:cubicBezTo>
                  <a:lnTo>
                    <a:pt x="0" y="175196"/>
                  </a:lnTo>
                  <a:cubicBezTo>
                    <a:pt x="85382" y="128181"/>
                    <a:pt x="165671" y="69761"/>
                    <a:pt x="2382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ED0F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5" name="Shape 1603">
              <a:extLst>
                <a:ext uri="{FF2B5EF4-FFF2-40B4-BE49-F238E27FC236}">
                  <a16:creationId xmlns:a16="http://schemas.microsoft.com/office/drawing/2014/main" id="{CA050DFB-D43C-1845-BD58-683FC6EE90B8}"/>
                </a:ext>
              </a:extLst>
            </p:cNvPr>
            <p:cNvSpPr/>
            <p:nvPr/>
          </p:nvSpPr>
          <p:spPr>
            <a:xfrm>
              <a:off x="1346899" y="436766"/>
              <a:ext cx="938835" cy="616369"/>
            </a:xfrm>
            <a:custGeom>
              <a:avLst/>
              <a:gdLst/>
              <a:ahLst/>
              <a:cxnLst/>
              <a:rect l="0" t="0" r="0" b="0"/>
              <a:pathLst>
                <a:path w="938835" h="616369">
                  <a:moveTo>
                    <a:pt x="938835" y="0"/>
                  </a:moveTo>
                  <a:cubicBezTo>
                    <a:pt x="932980" y="208039"/>
                    <a:pt x="895096" y="416027"/>
                    <a:pt x="824192" y="616369"/>
                  </a:cubicBezTo>
                  <a:lnTo>
                    <a:pt x="0" y="298323"/>
                  </a:lnTo>
                  <a:cubicBezTo>
                    <a:pt x="31991" y="201613"/>
                    <a:pt x="50229" y="101702"/>
                    <a:pt x="55474" y="1854"/>
                  </a:cubicBezTo>
                  <a:lnTo>
                    <a:pt x="93883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ED0F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76" name="Shape 1604">
              <a:extLst>
                <a:ext uri="{FF2B5EF4-FFF2-40B4-BE49-F238E27FC236}">
                  <a16:creationId xmlns:a16="http://schemas.microsoft.com/office/drawing/2014/main" id="{707E6743-A853-CD4E-92C1-82B10351F8B4}"/>
                </a:ext>
              </a:extLst>
            </p:cNvPr>
            <p:cNvSpPr/>
            <p:nvPr/>
          </p:nvSpPr>
          <p:spPr>
            <a:xfrm>
              <a:off x="0" y="1488212"/>
              <a:ext cx="367787" cy="912368"/>
            </a:xfrm>
            <a:custGeom>
              <a:avLst/>
              <a:gdLst/>
              <a:ahLst/>
              <a:cxnLst/>
              <a:rect l="0" t="0" r="0" b="0"/>
              <a:pathLst>
                <a:path w="367787" h="912368">
                  <a:moveTo>
                    <a:pt x="2395" y="0"/>
                  </a:moveTo>
                  <a:cubicBezTo>
                    <a:pt x="87155" y="19761"/>
                    <a:pt x="173363" y="29718"/>
                    <a:pt x="259418" y="29896"/>
                  </a:cubicBezTo>
                  <a:cubicBezTo>
                    <a:pt x="268587" y="29909"/>
                    <a:pt x="277769" y="29820"/>
                    <a:pt x="286939" y="29604"/>
                  </a:cubicBezTo>
                  <a:lnTo>
                    <a:pt x="367787" y="909485"/>
                  </a:lnTo>
                  <a:cubicBezTo>
                    <a:pt x="330690" y="911428"/>
                    <a:pt x="293543" y="912368"/>
                    <a:pt x="256370" y="912304"/>
                  </a:cubicBezTo>
                  <a:cubicBezTo>
                    <a:pt x="173229" y="912139"/>
                    <a:pt x="89971" y="906894"/>
                    <a:pt x="7082" y="896469"/>
                  </a:cubicBezTo>
                  <a:lnTo>
                    <a:pt x="0" y="895354"/>
                  </a:lnTo>
                  <a:lnTo>
                    <a:pt x="0" y="8395"/>
                  </a:lnTo>
                  <a:lnTo>
                    <a:pt x="239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ED0F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55418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8110FF-0225-2975-7B05-457B683CB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2590800"/>
            <a:ext cx="5582699" cy="1390444"/>
          </a:xfrm>
        </p:spPr>
        <p:txBody>
          <a:bodyPr>
            <a:noAutofit/>
          </a:bodyPr>
          <a:lstStyle/>
          <a:p>
            <a:r>
              <a:rPr lang="fr-FR" sz="2400" b="1" kern="0" dirty="0">
                <a:solidFill>
                  <a:srgbClr val="006DB5"/>
                </a:solidFill>
                <a:latin typeface="Tw Cen MT" panose="020B0602020104020603" pitchFamily="34" charset="0"/>
                <a:ea typeface="Proxima Nova Th"/>
                <a:cs typeface="Proxima Nova Th"/>
              </a:rPr>
              <a:t>Le PNUD-Maroc : Promouvoir une Gouvernance Locale pour des Territoires Résilients et Inclusifs.</a:t>
            </a:r>
            <a:endParaRPr lang="fr-MA" sz="2400" b="1" kern="0" dirty="0">
              <a:solidFill>
                <a:srgbClr val="006DB5"/>
              </a:solidFill>
              <a:latin typeface="Tw Cen MT" panose="020B0602020104020603" pitchFamily="34" charset="0"/>
              <a:ea typeface="Proxima Nova Th"/>
              <a:cs typeface="Proxima Nova Th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FDEB35-EDF8-DBE6-8D30-F106C7C65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9074" y="5449134"/>
            <a:ext cx="4620584" cy="775494"/>
          </a:xfrm>
        </p:spPr>
        <p:txBody>
          <a:bodyPr>
            <a:normAutofit/>
          </a:bodyPr>
          <a:lstStyle/>
          <a:p>
            <a:r>
              <a:rPr lang="fr-FR" sz="1600" i="1" u="sng" dirty="0">
                <a:latin typeface="Tw Cen MT" panose="020B0602020104020603" pitchFamily="34" charset="0"/>
              </a:rPr>
              <a:t>Bachir Mokrane – PNUD-Maroc</a:t>
            </a:r>
            <a:r>
              <a:rPr lang="fr-FR" sz="1600" dirty="0">
                <a:latin typeface="Tw Cen MT" panose="020B0602020104020603" pitchFamily="34" charset="0"/>
              </a:rPr>
              <a:t>, Atelier de renforcement de capacités pour les gouvernements locaux – Tanger -  décembre 2024.</a:t>
            </a:r>
            <a:endParaRPr lang="fr-MA" sz="1600" dirty="0">
              <a:latin typeface="Tw Cen MT" panose="020B0602020104020603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B9B3120-84F4-736E-1794-F1657C1FCC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326" r="27767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FA72A6E-9CBA-17E9-B1DB-38F764360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6" y="0"/>
            <a:ext cx="1109568" cy="169483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5FED05A-6013-F0C9-BB5B-4B4CDA4C9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1821" y="127999"/>
            <a:ext cx="1069633" cy="71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90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e 32">
            <a:extLst>
              <a:ext uri="{FF2B5EF4-FFF2-40B4-BE49-F238E27FC236}">
                <a16:creationId xmlns:a16="http://schemas.microsoft.com/office/drawing/2014/main" id="{7CDED1F8-3B64-ADD7-F780-FFC5837732CB}"/>
              </a:ext>
            </a:extLst>
          </p:cNvPr>
          <p:cNvGrpSpPr/>
          <p:nvPr/>
        </p:nvGrpSpPr>
        <p:grpSpPr>
          <a:xfrm>
            <a:off x="2585396" y="948059"/>
            <a:ext cx="6922952" cy="4961881"/>
            <a:chOff x="1462634" y="298105"/>
            <a:chExt cx="8898682" cy="558627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023CCD96-04F9-1E47-7119-898EDF821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2634" y="298105"/>
              <a:ext cx="8898682" cy="5586274"/>
            </a:xfrm>
            <a:prstGeom prst="rect">
              <a:avLst/>
            </a:prstGeom>
          </p:spPr>
        </p:pic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2822B812-9571-989A-9737-DC928E8D00B4}"/>
                </a:ext>
              </a:extLst>
            </p:cNvPr>
            <p:cNvSpPr/>
            <p:nvPr/>
          </p:nvSpPr>
          <p:spPr>
            <a:xfrm>
              <a:off x="4791076" y="2118688"/>
              <a:ext cx="2241799" cy="194510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u="sng" dirty="0">
                  <a:latin typeface="Tw Cen MT" panose="020B0602020104020603" pitchFamily="34" charset="0"/>
                </a:rPr>
                <a:t>GOUVERNANCE LOCALE</a:t>
              </a:r>
              <a:endParaRPr lang="fr-MA" sz="1600" b="1" u="sng" dirty="0"/>
            </a:p>
          </p:txBody>
        </p:sp>
      </p:grpSp>
      <p:sp>
        <p:nvSpPr>
          <p:cNvPr id="43" name="ZoneTexte 42">
            <a:extLst>
              <a:ext uri="{FF2B5EF4-FFF2-40B4-BE49-F238E27FC236}">
                <a16:creationId xmlns:a16="http://schemas.microsoft.com/office/drawing/2014/main" id="{48F68DB5-C761-A149-D03B-669F48AA8F43}"/>
              </a:ext>
            </a:extLst>
          </p:cNvPr>
          <p:cNvSpPr txBox="1"/>
          <p:nvPr/>
        </p:nvSpPr>
        <p:spPr>
          <a:xfrm>
            <a:off x="50863" y="4495503"/>
            <a:ext cx="3969130" cy="8309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fr-FR" sz="1200" b="1" dirty="0">
                <a:latin typeface="Tw Cen MT" panose="020B0602020104020603" pitchFamily="34" charset="0"/>
              </a:rPr>
              <a:t>Smart </a:t>
            </a:r>
            <a:r>
              <a:rPr lang="fr-FR" sz="1200" b="1" dirty="0" err="1">
                <a:latin typeface="Tw Cen MT" panose="020B0602020104020603" pitchFamily="34" charset="0"/>
              </a:rPr>
              <a:t>cities</a:t>
            </a:r>
            <a:r>
              <a:rPr lang="fr-FR" sz="1200" b="1" dirty="0">
                <a:latin typeface="Tw Cen MT" panose="020B0602020104020603" pitchFamily="34" charset="0"/>
              </a:rPr>
              <a:t>: </a:t>
            </a:r>
            <a:r>
              <a:rPr lang="fr-FR" sz="1200" dirty="0">
                <a:latin typeface="Tw Cen MT" panose="020B0602020104020603" pitchFamily="34" charset="0"/>
              </a:rPr>
              <a:t>Caravane des villes intelligentes : Deux éditions de la Caravane ont eu lieu à Tétouan et Marrakech, mettant en valeur le potentiel de l'innovation locale face aux défis urbains.</a:t>
            </a:r>
            <a:endParaRPr lang="fr-MA" sz="1200" dirty="0">
              <a:latin typeface="Tw Cen MT" panose="020B0602020104020603" pitchFamily="34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1CBDD82-6528-1762-A03B-89484A07325E}"/>
              </a:ext>
            </a:extLst>
          </p:cNvPr>
          <p:cNvSpPr txBox="1"/>
          <p:nvPr/>
        </p:nvSpPr>
        <p:spPr>
          <a:xfrm>
            <a:off x="94993" y="3441673"/>
            <a:ext cx="3644095" cy="2769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fr-FR" sz="1200" dirty="0">
                <a:latin typeface="Tw Cen MT" panose="020B0602020104020603" pitchFamily="34" charset="0"/>
              </a:rPr>
              <a:t>Coopération internationale décentralisée avec l’ACCD </a:t>
            </a:r>
            <a:endParaRPr lang="fr-MA" sz="1200" dirty="0">
              <a:latin typeface="Tw Cen MT" panose="020B0602020104020603" pitchFamily="34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70DA1440-CAA2-5D0E-EDF7-FACC52A80015}"/>
              </a:ext>
            </a:extLst>
          </p:cNvPr>
          <p:cNvSpPr txBox="1"/>
          <p:nvPr/>
        </p:nvSpPr>
        <p:spPr>
          <a:xfrm>
            <a:off x="50863" y="1768022"/>
            <a:ext cx="3644095" cy="4616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fr-FR" sz="1200" dirty="0">
                <a:latin typeface="Tw Cen MT" panose="020B0602020104020603" pitchFamily="34" charset="0"/>
              </a:rPr>
              <a:t>Appui à la planification locale intégré et ne laissant personne de côté, . </a:t>
            </a:r>
            <a:endParaRPr lang="fr-MA" sz="1200" dirty="0">
              <a:latin typeface="Tw Cen MT" panose="020B0602020104020603" pitchFamily="34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F618179B-0F89-B0A5-30BE-6CF574FEA873}"/>
              </a:ext>
            </a:extLst>
          </p:cNvPr>
          <p:cNvSpPr txBox="1"/>
          <p:nvPr/>
        </p:nvSpPr>
        <p:spPr>
          <a:xfrm>
            <a:off x="3515793" y="6221182"/>
            <a:ext cx="4603682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fr-FR" sz="1200" b="1" dirty="0">
                <a:latin typeface="Tw Cen MT" panose="020B0602020104020603" pitchFamily="34" charset="0"/>
              </a:rPr>
              <a:t>Marrakech ville durable: </a:t>
            </a:r>
            <a:r>
              <a:rPr lang="fr-FR" sz="1200" dirty="0">
                <a:latin typeface="Tw Cen MT" panose="020B0602020104020603" pitchFamily="34" charset="0"/>
              </a:rPr>
              <a:t>Gouvernance intégrée pour la transformation urbaine durable : Mettre en place une gouvernance efficace pour guider la ville de Marrakech vers un développement durable.</a:t>
            </a:r>
            <a:endParaRPr lang="fr-MA" sz="1200" dirty="0">
              <a:latin typeface="Tw Cen MT" panose="020B0602020104020603" pitchFamily="34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CDF41F21-4FEB-2C18-C870-AE5FBBA56CB2}"/>
              </a:ext>
            </a:extLst>
          </p:cNvPr>
          <p:cNvSpPr txBox="1"/>
          <p:nvPr/>
        </p:nvSpPr>
        <p:spPr>
          <a:xfrm>
            <a:off x="8555569" y="5909940"/>
            <a:ext cx="3544504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fr-FR" sz="1200" dirty="0">
                <a:latin typeface="Tw Cen MT" panose="020B0602020104020603" pitchFamily="34" charset="0"/>
              </a:rPr>
              <a:t>Renforcement des capacités des femmes élues des conseils des régions et de l'administration territoriale, </a:t>
            </a:r>
          </a:p>
          <a:p>
            <a:pPr algn="just"/>
            <a:endParaRPr lang="fr-MA" sz="1200" dirty="0">
              <a:latin typeface="Tw Cen MT" panose="020B0602020104020603" pitchFamily="34" charset="0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E372338-AC95-4485-582D-2E823876120E}"/>
              </a:ext>
            </a:extLst>
          </p:cNvPr>
          <p:cNvSpPr txBox="1"/>
          <p:nvPr/>
        </p:nvSpPr>
        <p:spPr>
          <a:xfrm>
            <a:off x="8587541" y="4216072"/>
            <a:ext cx="3515596" cy="8309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fr-FR" sz="1200" b="1" dirty="0">
                <a:latin typeface="Tw Cen MT" panose="020B0602020104020603" pitchFamily="34" charset="0"/>
              </a:rPr>
              <a:t>Valorisation des </a:t>
            </a:r>
            <a:r>
              <a:rPr lang="fr-FR" sz="1200" b="1" dirty="0" err="1">
                <a:latin typeface="Tw Cen MT" panose="020B0602020104020603" pitchFamily="34" charset="0"/>
              </a:rPr>
              <a:t>Ksours</a:t>
            </a:r>
            <a:r>
              <a:rPr lang="fr-FR" sz="1200" b="1" dirty="0">
                <a:latin typeface="Tw Cen MT" panose="020B0602020104020603" pitchFamily="34" charset="0"/>
              </a:rPr>
              <a:t> et Kasbahs </a:t>
            </a:r>
            <a:r>
              <a:rPr lang="fr-FR" sz="1200" dirty="0">
                <a:latin typeface="Tw Cen MT" panose="020B0602020104020603" pitchFamily="34" charset="0"/>
              </a:rPr>
              <a:t>: Offrir aux habitants l'accès à des services essentiels dans les </a:t>
            </a:r>
            <a:r>
              <a:rPr lang="fr-FR" sz="1200" dirty="0" err="1">
                <a:latin typeface="Tw Cen MT" panose="020B0602020104020603" pitchFamily="34" charset="0"/>
              </a:rPr>
              <a:t>Ksours</a:t>
            </a:r>
            <a:r>
              <a:rPr lang="fr-FR" sz="1200" dirty="0">
                <a:latin typeface="Tw Cen MT" panose="020B0602020104020603" pitchFamily="34" charset="0"/>
              </a:rPr>
              <a:t> et Kasbahs pour améliorer leurs conditions de vie.</a:t>
            </a:r>
            <a:endParaRPr lang="fr-MA" sz="1200" dirty="0">
              <a:latin typeface="Tw Cen MT" panose="020B0602020104020603" pitchFamily="34" charset="0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04DDE5BD-9EAE-B1E3-E952-24C06732738A}"/>
              </a:ext>
            </a:extLst>
          </p:cNvPr>
          <p:cNvSpPr txBox="1"/>
          <p:nvPr/>
        </p:nvSpPr>
        <p:spPr>
          <a:xfrm>
            <a:off x="8528038" y="2753296"/>
            <a:ext cx="3567158" cy="8309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fr-FR" sz="1200" b="1" dirty="0">
                <a:latin typeface="Tw Cen MT" panose="020B0602020104020603" pitchFamily="34" charset="0"/>
              </a:rPr>
              <a:t>Programme ODD/SNDD: </a:t>
            </a:r>
            <a:r>
              <a:rPr lang="fr-FR" sz="1200" dirty="0">
                <a:latin typeface="Tw Cen MT" panose="020B0602020104020603" pitchFamily="34" charset="0"/>
              </a:rPr>
              <a:t>Pactes d’exemplarité pour l'administration : Élaboration de pactes d’exemplarité pour améliorer les pratiques administratives aux niveaux national et infranational.</a:t>
            </a:r>
            <a:endParaRPr lang="fr-MA" sz="1200" dirty="0">
              <a:latin typeface="Tw Cen MT" panose="020B0602020104020603" pitchFamily="34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E8AB07C-8826-572E-B7E7-81F27FBEBF4F}"/>
              </a:ext>
            </a:extLst>
          </p:cNvPr>
          <p:cNvSpPr txBox="1"/>
          <p:nvPr/>
        </p:nvSpPr>
        <p:spPr>
          <a:xfrm>
            <a:off x="8449644" y="1415089"/>
            <a:ext cx="3205297" cy="5232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1400" dirty="0">
                <a:latin typeface="Tw Cen MT" panose="020B0602020104020603" pitchFamily="34" charset="0"/>
              </a:rPr>
              <a:t>Appui aux instances consultatives </a:t>
            </a:r>
          </a:p>
          <a:p>
            <a:pPr algn="ctr"/>
            <a:r>
              <a:rPr lang="fr-FR" sz="1400" dirty="0">
                <a:latin typeface="Tw Cen MT" panose="020B0602020104020603" pitchFamily="34" charset="0"/>
              </a:rPr>
              <a:t>( jeunes et opérateurs économiques), </a:t>
            </a:r>
            <a:endParaRPr lang="fr-MA" sz="1400" dirty="0">
              <a:latin typeface="Tw Cen MT" panose="020B0602020104020603" pitchFamily="34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1D80363B-7EBC-8B91-2DCB-E1EB5E863328}"/>
              </a:ext>
            </a:extLst>
          </p:cNvPr>
          <p:cNvSpPr txBox="1"/>
          <p:nvPr/>
        </p:nvSpPr>
        <p:spPr>
          <a:xfrm>
            <a:off x="3586893" y="479482"/>
            <a:ext cx="4720967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1200" dirty="0">
                <a:latin typeface="Tw Cen MT" panose="020B0602020104020603" pitchFamily="34" charset="0"/>
              </a:rPr>
              <a:t>Analyse les pratiques régionales en matière d'appui aux entreprises, en récoltant des données sur les performances, les choix stratégiques et les chaînes de valeur.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FF6239C-45BD-7F8B-997C-1BCB3D93F04B}"/>
              </a:ext>
            </a:extLst>
          </p:cNvPr>
          <p:cNvSpPr txBox="1"/>
          <p:nvPr/>
        </p:nvSpPr>
        <p:spPr>
          <a:xfrm>
            <a:off x="3951246" y="93883"/>
            <a:ext cx="4010025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MA" sz="1400" dirty="0">
                <a:solidFill>
                  <a:schemeClr val="accent1"/>
                </a:solidFill>
                <a:latin typeface="Tw Cen MT" panose="020B0602020104020603" pitchFamily="34" charset="0"/>
              </a:rPr>
              <a:t>Appui à la régionalisation Avancée</a:t>
            </a:r>
            <a:r>
              <a:rPr lang="fr-MA" sz="1600" dirty="0">
                <a:solidFill>
                  <a:schemeClr val="accent1"/>
                </a:solidFill>
                <a:latin typeface="Tw Cen MT" panose="020B0602020104020603" pitchFamily="34" charset="0"/>
              </a:rPr>
              <a:t>.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C1ABC01-ADA5-96F2-FA8A-6961BE268A24}"/>
              </a:ext>
            </a:extLst>
          </p:cNvPr>
          <p:cNvSpPr txBox="1"/>
          <p:nvPr/>
        </p:nvSpPr>
        <p:spPr>
          <a:xfrm>
            <a:off x="8487869" y="829147"/>
            <a:ext cx="312884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accent1"/>
                </a:solidFill>
                <a:latin typeface="Tw Cen MT" panose="020B0602020104020603" pitchFamily="34" charset="0"/>
              </a:rPr>
              <a:t>Renforcement de la gouvernance démocratique. </a:t>
            </a:r>
            <a:endParaRPr lang="fr-MA" sz="1400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1B675B0-77E1-5584-339A-72BA6822B541}"/>
              </a:ext>
            </a:extLst>
          </p:cNvPr>
          <p:cNvSpPr txBox="1"/>
          <p:nvPr/>
        </p:nvSpPr>
        <p:spPr>
          <a:xfrm>
            <a:off x="8862340" y="2374830"/>
            <a:ext cx="2965999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MA" sz="1400" dirty="0">
                <a:solidFill>
                  <a:schemeClr val="accent1"/>
                </a:solidFill>
                <a:latin typeface="Tw Cen MT" panose="020B0602020104020603" pitchFamily="34" charset="0"/>
              </a:rPr>
              <a:t>Gestion des ressources naturelles.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5B325E2-9D74-9EE1-5CD3-62283C9307F7}"/>
              </a:ext>
            </a:extLst>
          </p:cNvPr>
          <p:cNvSpPr txBox="1"/>
          <p:nvPr/>
        </p:nvSpPr>
        <p:spPr>
          <a:xfrm>
            <a:off x="8866073" y="3856447"/>
            <a:ext cx="305432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accent1"/>
                </a:solidFill>
                <a:latin typeface="Tw Cen MT" panose="020B0602020104020603" pitchFamily="34" charset="0"/>
              </a:rPr>
              <a:t>Amélioration des services de base. </a:t>
            </a:r>
            <a:endParaRPr lang="fr-MA" sz="1400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D499828-258D-012A-48F4-590BE883330F}"/>
              </a:ext>
            </a:extLst>
          </p:cNvPr>
          <p:cNvSpPr txBox="1"/>
          <p:nvPr/>
        </p:nvSpPr>
        <p:spPr>
          <a:xfrm>
            <a:off x="8891547" y="5308679"/>
            <a:ext cx="302884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accent1"/>
                </a:solidFill>
                <a:latin typeface="Tw Cen MT" panose="020B0602020104020603" pitchFamily="34" charset="0"/>
              </a:rPr>
              <a:t>Favoriser l'inclusion sociale et l'égalité des sexes.</a:t>
            </a:r>
            <a:endParaRPr lang="fr-MA" sz="1400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C6518AC-8F2D-E11F-9B81-EBB0E60F0D7E}"/>
              </a:ext>
            </a:extLst>
          </p:cNvPr>
          <p:cNvSpPr txBox="1"/>
          <p:nvPr/>
        </p:nvSpPr>
        <p:spPr>
          <a:xfrm>
            <a:off x="3989464" y="5852526"/>
            <a:ext cx="343915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accent1"/>
                </a:solidFill>
                <a:latin typeface="Tw Cen MT" panose="020B0602020104020603" pitchFamily="34" charset="0"/>
              </a:rPr>
              <a:t>Soutien à la résilience locale. </a:t>
            </a:r>
            <a:endParaRPr lang="fr-MA" sz="1400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115F28B-4C97-6D1F-2F40-992E06EBD910}"/>
              </a:ext>
            </a:extLst>
          </p:cNvPr>
          <p:cNvSpPr txBox="1"/>
          <p:nvPr/>
        </p:nvSpPr>
        <p:spPr>
          <a:xfrm>
            <a:off x="316719" y="4106199"/>
            <a:ext cx="3349757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MA" sz="1400" dirty="0">
                <a:solidFill>
                  <a:schemeClr val="accent1"/>
                </a:solidFill>
                <a:latin typeface="Tw Cen MT" panose="020B0602020104020603" pitchFamily="34" charset="0"/>
              </a:rPr>
              <a:t>Soutien à l’E-gouvernance.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FA148B9-AE8B-7D70-91F9-FD85239888B2}"/>
              </a:ext>
            </a:extLst>
          </p:cNvPr>
          <p:cNvSpPr txBox="1"/>
          <p:nvPr/>
        </p:nvSpPr>
        <p:spPr>
          <a:xfrm>
            <a:off x="318290" y="2828104"/>
            <a:ext cx="319750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accent1"/>
                </a:solidFill>
                <a:latin typeface="Tw Cen MT" panose="020B0602020104020603" pitchFamily="34" charset="0"/>
              </a:rPr>
              <a:t>Renforcement de la coopération internationale et locale. </a:t>
            </a:r>
            <a:endParaRPr lang="fr-MA" sz="1400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0DDADA8-B36A-ADCF-1DBC-FD1B509DDB95}"/>
              </a:ext>
            </a:extLst>
          </p:cNvPr>
          <p:cNvSpPr txBox="1"/>
          <p:nvPr/>
        </p:nvSpPr>
        <p:spPr>
          <a:xfrm>
            <a:off x="274160" y="1172369"/>
            <a:ext cx="319750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accent1"/>
                </a:solidFill>
                <a:latin typeface="Tw Cen MT" panose="020B0602020104020603" pitchFamily="34" charset="0"/>
              </a:rPr>
              <a:t>Gestion des inégalités et réduction de la pauvreté. </a:t>
            </a:r>
            <a:endParaRPr lang="fr-MA" sz="1400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07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5" grpId="0" animBg="1"/>
      <p:bldP spid="44" grpId="0" animBg="1"/>
      <p:bldP spid="39" grpId="0" animBg="1"/>
      <p:bldP spid="41" grpId="0" animBg="1"/>
      <p:bldP spid="38" grpId="0" animBg="1"/>
      <p:bldP spid="40" grpId="0" animBg="1"/>
      <p:bldP spid="37" grpId="0" animBg="1"/>
      <p:bldP spid="42" grpId="0" animBg="1"/>
      <p:bldP spid="11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0" y="0"/>
            <a:ext cx="6096000" cy="6858000"/>
            <a:chOff x="0" y="0"/>
            <a:chExt cx="24082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68B1"/>
            </a:solidFill>
          </p:spPr>
          <p:txBody>
            <a:bodyPr/>
            <a:lstStyle/>
            <a:p>
              <a:endParaRPr lang="fr-MA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endParaRPr sz="1200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197600"/>
            <a:ext cx="12192000" cy="660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35180" y="1"/>
            <a:ext cx="1156820" cy="176204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942774" y="3068108"/>
            <a:ext cx="2153226" cy="72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867"/>
              </a:lnSpc>
            </a:pPr>
            <a:r>
              <a:rPr lang="en-US" sz="4400" dirty="0">
                <a:solidFill>
                  <a:srgbClr val="0468B1"/>
                </a:solidFill>
                <a:latin typeface="Tw Cen MT" panose="020B0602020104020603" pitchFamily="34" charset="0"/>
              </a:rPr>
              <a:t>Merci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85299" y="3068108"/>
            <a:ext cx="4183881" cy="72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67"/>
              </a:lnSpc>
            </a:pPr>
            <a:r>
              <a:rPr lang="en-US" sz="4400" dirty="0">
                <a:solidFill>
                  <a:srgbClr val="FFFFFF"/>
                </a:solidFill>
                <a:latin typeface="Tw Cen MT" panose="020B0602020104020603" pitchFamily="34" charset="0"/>
              </a:rPr>
              <a:t>Beaucoup!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D672A2C-BBE6-4524-3D9E-D5FAB2C3C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56" y="306534"/>
            <a:ext cx="3775518" cy="58910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</a:t>
            </a:fld>
            <a:endParaRPr lang="fr-B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979273-F9A3-B377-9633-DA20883A2174}"/>
              </a:ext>
            </a:extLst>
          </p:cNvPr>
          <p:cNvSpPr/>
          <p:nvPr/>
        </p:nvSpPr>
        <p:spPr>
          <a:xfrm>
            <a:off x="0" y="0"/>
            <a:ext cx="12192000" cy="65209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000" dirty="0">
                <a:solidFill>
                  <a:schemeClr val="bg1"/>
                </a:solidFill>
                <a:latin typeface="Montserrat Medium" pitchFamily="2" charset="77"/>
                <a:ea typeface="+mj-ea"/>
                <a:cs typeface="+mj-cs"/>
              </a:rPr>
              <a:t>Un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3000" dirty="0">
                <a:solidFill>
                  <a:schemeClr val="bg1"/>
                </a:solidFill>
                <a:latin typeface="Montserrat Medium" pitchFamily="2" charset="77"/>
                <a:ea typeface="+mj-ea"/>
                <a:cs typeface="+mj-cs"/>
              </a:rPr>
              <a:t>peu de contexte historique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669A5EE2-E66C-66BE-F981-E1CF32E53F69}"/>
              </a:ext>
            </a:extLst>
          </p:cNvPr>
          <p:cNvGrpSpPr/>
          <p:nvPr/>
        </p:nvGrpSpPr>
        <p:grpSpPr>
          <a:xfrm>
            <a:off x="136525" y="6489918"/>
            <a:ext cx="11918950" cy="285763"/>
            <a:chOff x="139700" y="6492904"/>
            <a:chExt cx="11918950" cy="285763"/>
          </a:xfrm>
        </p:grpSpPr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598E8A3B-6872-595A-42A6-486AD3E45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7525" y="6579034"/>
              <a:ext cx="5191125" cy="113503"/>
            </a:xfrm>
            <a:prstGeom prst="rect">
              <a:avLst/>
            </a:prstGeom>
          </p:spPr>
        </p:pic>
        <p:grpSp>
          <p:nvGrpSpPr>
            <p:cNvPr id="9" name="Group 6">
              <a:extLst>
                <a:ext uri="{FF2B5EF4-FFF2-40B4-BE49-F238E27FC236}">
                  <a16:creationId xmlns:a16="http://schemas.microsoft.com/office/drawing/2014/main" id="{9AFBE2B9-18F8-2E26-E98A-9DEB176AA61D}"/>
                </a:ext>
              </a:extLst>
            </p:cNvPr>
            <p:cNvGrpSpPr/>
            <p:nvPr/>
          </p:nvGrpSpPr>
          <p:grpSpPr>
            <a:xfrm>
              <a:off x="139700" y="6492904"/>
              <a:ext cx="4121567" cy="285763"/>
              <a:chOff x="1734947" y="6350029"/>
              <a:chExt cx="4121567" cy="285763"/>
            </a:xfrm>
          </p:grpSpPr>
          <p:pic>
            <p:nvPicPr>
              <p:cNvPr id="10" name="Picture 3">
                <a:extLst>
                  <a:ext uri="{FF2B5EF4-FFF2-40B4-BE49-F238E27FC236}">
                    <a16:creationId xmlns:a16="http://schemas.microsoft.com/office/drawing/2014/main" id="{DC73A9C1-E12E-EADC-247A-E13EE4CC75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34947" y="6350029"/>
                <a:ext cx="335153" cy="285763"/>
              </a:xfrm>
              <a:prstGeom prst="rect">
                <a:avLst/>
              </a:prstGeom>
            </p:spPr>
          </p:pic>
          <p:sp>
            <p:nvSpPr>
              <p:cNvPr id="11" name="TextBox 6">
                <a:extLst>
                  <a:ext uri="{FF2B5EF4-FFF2-40B4-BE49-F238E27FC236}">
                    <a16:creationId xmlns:a16="http://schemas.microsoft.com/office/drawing/2014/main" id="{63A2B33E-21C0-063B-594C-8289F17EC3CB}"/>
                  </a:ext>
                </a:extLst>
              </p:cNvPr>
              <p:cNvSpPr txBox="1"/>
              <p:nvPr/>
            </p:nvSpPr>
            <p:spPr>
              <a:xfrm>
                <a:off x="2070100" y="6354411"/>
                <a:ext cx="37864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538CCA"/>
                    </a:solidFill>
                    <a:latin typeface="Noto Sans" charset="0"/>
                    <a:ea typeface="Noto Sans" charset="0"/>
                    <a:cs typeface="Noto Sans" charset="0"/>
                  </a:rPr>
                  <a:t>NATIONS UNIES </a:t>
                </a:r>
                <a:r>
                  <a:rPr lang="en-US" sz="1200" dirty="0">
                    <a:solidFill>
                      <a:srgbClr val="538CCA"/>
                    </a:solidFill>
                    <a:latin typeface="Noto Sans" charset="0"/>
                    <a:ea typeface="Noto Sans" charset="0"/>
                    <a:cs typeface="Noto Sans" charset="0"/>
                  </a:rPr>
                  <a:t>MAROC</a:t>
                </a: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BA499E8D-56D6-FD4D-26DD-6BDBDAD44CFD}"/>
                  </a:ext>
                </a:extLst>
              </p14:cNvPr>
              <p14:cNvContentPartPr/>
              <p14:nvPr/>
            </p14:nvContentPartPr>
            <p14:xfrm>
              <a:off x="10214480" y="1515160"/>
              <a:ext cx="727920" cy="110520"/>
            </p14:xfrm>
          </p:contentPart>
        </mc:Choice>
        <mc:Fallback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BA499E8D-56D6-FD4D-26DD-6BDBDAD44C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24480" y="1335160"/>
                <a:ext cx="90756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9A64DFB8-6FA8-6CEC-F40C-178D122FE5D4}"/>
                  </a:ext>
                </a:extLst>
              </p14:cNvPr>
              <p14:cNvContentPartPr/>
              <p14:nvPr/>
            </p14:nvContentPartPr>
            <p14:xfrm>
              <a:off x="10200440" y="1495360"/>
              <a:ext cx="394200" cy="18720"/>
            </p14:xfrm>
          </p:contentPart>
        </mc:Choice>
        <mc:Fallback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9A64DFB8-6FA8-6CEC-F40C-178D122FE5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10800" y="1315720"/>
                <a:ext cx="573840" cy="378360"/>
              </a:xfrm>
              <a:prstGeom prst="rect">
                <a:avLst/>
              </a:prstGeom>
            </p:spPr>
          </p:pic>
        </mc:Fallback>
      </mc:AlternateContent>
      <p:pic>
        <p:nvPicPr>
          <p:cNvPr id="31" name="Image 30">
            <a:extLst>
              <a:ext uri="{FF2B5EF4-FFF2-40B4-BE49-F238E27FC236}">
                <a16:creationId xmlns:a16="http://schemas.microsoft.com/office/drawing/2014/main" id="{75AF7B80-010C-4CB8-4756-D566E04F3C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966" y="1561839"/>
            <a:ext cx="10698068" cy="37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93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87CA8-E75A-AA33-8E9B-6844AB3D7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F5DA6F7-5CE0-2135-2F6F-7EBA5C6F07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00" t="26188" r="31888" b="12183"/>
          <a:stretch/>
        </p:blipFill>
        <p:spPr>
          <a:xfrm>
            <a:off x="2899073" y="883895"/>
            <a:ext cx="5832648" cy="546035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4943E0-F739-3369-3772-9D58DE3B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</a:t>
            </a:fld>
            <a:endParaRPr lang="fr-B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5B796D-5D32-99F0-5A5F-3F0FF0887F30}"/>
              </a:ext>
            </a:extLst>
          </p:cNvPr>
          <p:cNvSpPr/>
          <p:nvPr/>
        </p:nvSpPr>
        <p:spPr>
          <a:xfrm>
            <a:off x="0" y="0"/>
            <a:ext cx="12192000" cy="65209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000" dirty="0">
                <a:solidFill>
                  <a:schemeClr val="bg1"/>
                </a:solidFill>
                <a:latin typeface="Montserrat Medium" pitchFamily="2" charset="77"/>
                <a:ea typeface="+mj-ea"/>
                <a:cs typeface="+mj-cs"/>
              </a:rPr>
              <a:t>Un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3000" dirty="0">
                <a:solidFill>
                  <a:schemeClr val="bg1"/>
                </a:solidFill>
                <a:latin typeface="Montserrat Medium" pitchFamily="2" charset="77"/>
                <a:ea typeface="+mj-ea"/>
                <a:cs typeface="+mj-cs"/>
              </a:rPr>
              <a:t>schéma des institutions élues au Maroc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709C0C79-C277-D4AD-19A7-4DE2DF9B60FC}"/>
              </a:ext>
            </a:extLst>
          </p:cNvPr>
          <p:cNvGrpSpPr/>
          <p:nvPr/>
        </p:nvGrpSpPr>
        <p:grpSpPr>
          <a:xfrm>
            <a:off x="136525" y="6489918"/>
            <a:ext cx="11918950" cy="285763"/>
            <a:chOff x="139700" y="6492904"/>
            <a:chExt cx="11918950" cy="285763"/>
          </a:xfrm>
        </p:grpSpPr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25713930-F90D-8381-BE97-4A89F0A28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7525" y="6579034"/>
              <a:ext cx="5191125" cy="113503"/>
            </a:xfrm>
            <a:prstGeom prst="rect">
              <a:avLst/>
            </a:prstGeom>
          </p:spPr>
        </p:pic>
        <p:grpSp>
          <p:nvGrpSpPr>
            <p:cNvPr id="9" name="Group 6">
              <a:extLst>
                <a:ext uri="{FF2B5EF4-FFF2-40B4-BE49-F238E27FC236}">
                  <a16:creationId xmlns:a16="http://schemas.microsoft.com/office/drawing/2014/main" id="{C7142795-3B6B-430C-6E5F-C5DEF2A1D072}"/>
                </a:ext>
              </a:extLst>
            </p:cNvPr>
            <p:cNvGrpSpPr/>
            <p:nvPr/>
          </p:nvGrpSpPr>
          <p:grpSpPr>
            <a:xfrm>
              <a:off x="139700" y="6492904"/>
              <a:ext cx="4121567" cy="285763"/>
              <a:chOff x="1734947" y="6350029"/>
              <a:chExt cx="4121567" cy="285763"/>
            </a:xfrm>
          </p:grpSpPr>
          <p:pic>
            <p:nvPicPr>
              <p:cNvPr id="10" name="Picture 3">
                <a:extLst>
                  <a:ext uri="{FF2B5EF4-FFF2-40B4-BE49-F238E27FC236}">
                    <a16:creationId xmlns:a16="http://schemas.microsoft.com/office/drawing/2014/main" id="{486228BF-4B07-A3E4-5289-7D08CABBA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34947" y="6350029"/>
                <a:ext cx="335153" cy="285763"/>
              </a:xfrm>
              <a:prstGeom prst="rect">
                <a:avLst/>
              </a:prstGeom>
            </p:spPr>
          </p:pic>
          <p:sp>
            <p:nvSpPr>
              <p:cNvPr id="11" name="TextBox 6">
                <a:extLst>
                  <a:ext uri="{FF2B5EF4-FFF2-40B4-BE49-F238E27FC236}">
                    <a16:creationId xmlns:a16="http://schemas.microsoft.com/office/drawing/2014/main" id="{C64B4416-00AD-2192-BE67-BA2852032A16}"/>
                  </a:ext>
                </a:extLst>
              </p:cNvPr>
              <p:cNvSpPr txBox="1"/>
              <p:nvPr/>
            </p:nvSpPr>
            <p:spPr>
              <a:xfrm>
                <a:off x="2070100" y="6354411"/>
                <a:ext cx="37864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538CCA"/>
                    </a:solidFill>
                    <a:latin typeface="Noto Sans" charset="0"/>
                    <a:ea typeface="Noto Sans" charset="0"/>
                    <a:cs typeface="Noto Sans" charset="0"/>
                  </a:rPr>
                  <a:t>NATIONS UNIES </a:t>
                </a:r>
                <a:r>
                  <a:rPr lang="en-US" sz="1200" dirty="0">
                    <a:solidFill>
                      <a:srgbClr val="538CCA"/>
                    </a:solidFill>
                    <a:latin typeface="Noto Sans" charset="0"/>
                    <a:ea typeface="Noto Sans" charset="0"/>
                    <a:cs typeface="Noto Sans" charset="0"/>
                  </a:rPr>
                  <a:t>MAROC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0367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5209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000" dirty="0">
                <a:solidFill>
                  <a:schemeClr val="bg1"/>
                </a:solidFill>
                <a:latin typeface="Montserrat Medium" pitchFamily="2" charset="77"/>
                <a:ea typeface="+mj-ea"/>
                <a:cs typeface="+mj-cs"/>
              </a:rPr>
              <a:t>Un</a:t>
            </a:r>
            <a:r>
              <a:rPr lang="fr-FR" sz="2400" b="1" dirty="0"/>
              <a:t> </a:t>
            </a:r>
            <a:r>
              <a:rPr lang="fr-FR" sz="3000" dirty="0">
                <a:solidFill>
                  <a:schemeClr val="bg1"/>
                </a:solidFill>
                <a:latin typeface="Montserrat Medium" pitchFamily="2" charset="77"/>
                <a:ea typeface="+mj-ea"/>
                <a:cs typeface="+mj-cs"/>
              </a:rPr>
              <a:t>schéma simplifié pour la régionalisation avancée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5</a:t>
            </a:fld>
            <a:endParaRPr lang="fr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D85179-446E-471D-B092-DB81E7D106BB}"/>
              </a:ext>
            </a:extLst>
          </p:cNvPr>
          <p:cNvSpPr/>
          <p:nvPr/>
        </p:nvSpPr>
        <p:spPr>
          <a:xfrm>
            <a:off x="1943058" y="2503276"/>
            <a:ext cx="2000503" cy="5040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wali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9B8DBF-7AB9-4FB7-B8CE-C4D9AF84F5E0}"/>
              </a:ext>
            </a:extLst>
          </p:cNvPr>
          <p:cNvSpPr/>
          <p:nvPr/>
        </p:nvSpPr>
        <p:spPr>
          <a:xfrm>
            <a:off x="1941668" y="3295364"/>
            <a:ext cx="2000503" cy="504056"/>
          </a:xfrm>
          <a:prstGeom prst="rect">
            <a:avLst/>
          </a:prstGeom>
          <a:solidFill>
            <a:srgbClr val="C0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gouverneur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9A7E76-9EE9-452D-B3CB-957CA31D1281}"/>
              </a:ext>
            </a:extLst>
          </p:cNvPr>
          <p:cNvSpPr/>
          <p:nvPr/>
        </p:nvSpPr>
        <p:spPr>
          <a:xfrm>
            <a:off x="1941668" y="4012382"/>
            <a:ext cx="2000503" cy="5040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pacha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2B07FC-2745-4B11-BBE1-F7F38988AE23}"/>
              </a:ext>
            </a:extLst>
          </p:cNvPr>
          <p:cNvSpPr/>
          <p:nvPr/>
        </p:nvSpPr>
        <p:spPr>
          <a:xfrm>
            <a:off x="1941668" y="4650929"/>
            <a:ext cx="2000503" cy="5040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caïd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C64D8294-141E-49E8-9C9A-485984AD89EC}"/>
              </a:ext>
            </a:extLst>
          </p:cNvPr>
          <p:cNvGrpSpPr/>
          <p:nvPr/>
        </p:nvGrpSpPr>
        <p:grpSpPr>
          <a:xfrm>
            <a:off x="4029901" y="2764267"/>
            <a:ext cx="864096" cy="2304443"/>
            <a:chOff x="2592965" y="3572829"/>
            <a:chExt cx="2771123" cy="2304443"/>
          </a:xfrm>
        </p:grpSpPr>
        <p:sp>
          <p:nvSpPr>
            <p:cNvPr id="14" name="Flèche : droite 13">
              <a:extLst>
                <a:ext uri="{FF2B5EF4-FFF2-40B4-BE49-F238E27FC236}">
                  <a16:creationId xmlns:a16="http://schemas.microsoft.com/office/drawing/2014/main" id="{3C7FFAC6-5C7D-42EA-9C67-50F1EBCBE10D}"/>
                </a:ext>
              </a:extLst>
            </p:cNvPr>
            <p:cNvSpPr/>
            <p:nvPr/>
          </p:nvSpPr>
          <p:spPr>
            <a:xfrm>
              <a:off x="2592965" y="3572829"/>
              <a:ext cx="2736304" cy="144016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lèche : droite 14">
              <a:extLst>
                <a:ext uri="{FF2B5EF4-FFF2-40B4-BE49-F238E27FC236}">
                  <a16:creationId xmlns:a16="http://schemas.microsoft.com/office/drawing/2014/main" id="{28985616-4CDA-4059-8017-215BAC93D1A0}"/>
                </a:ext>
              </a:extLst>
            </p:cNvPr>
            <p:cNvSpPr/>
            <p:nvPr/>
          </p:nvSpPr>
          <p:spPr>
            <a:xfrm>
              <a:off x="2592965" y="4305960"/>
              <a:ext cx="2736304" cy="144016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lèche : droite 15">
              <a:extLst>
                <a:ext uri="{FF2B5EF4-FFF2-40B4-BE49-F238E27FC236}">
                  <a16:creationId xmlns:a16="http://schemas.microsoft.com/office/drawing/2014/main" id="{E4E29ED3-DB5D-467C-9A3C-2C13F9517CBD}"/>
                </a:ext>
              </a:extLst>
            </p:cNvPr>
            <p:cNvSpPr/>
            <p:nvPr/>
          </p:nvSpPr>
          <p:spPr>
            <a:xfrm>
              <a:off x="2627784" y="5085184"/>
              <a:ext cx="2736304" cy="144016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lèche : droite 16">
              <a:extLst>
                <a:ext uri="{FF2B5EF4-FFF2-40B4-BE49-F238E27FC236}">
                  <a16:creationId xmlns:a16="http://schemas.microsoft.com/office/drawing/2014/main" id="{A8245A60-E576-4341-A396-9F6D743C785B}"/>
                </a:ext>
              </a:extLst>
            </p:cNvPr>
            <p:cNvSpPr/>
            <p:nvPr/>
          </p:nvSpPr>
          <p:spPr>
            <a:xfrm>
              <a:off x="2627784" y="5733256"/>
              <a:ext cx="2736304" cy="144016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1634C4D4-54B9-4E1B-83E4-90F14ACA81EC}"/>
              </a:ext>
            </a:extLst>
          </p:cNvPr>
          <p:cNvGrpSpPr/>
          <p:nvPr/>
        </p:nvGrpSpPr>
        <p:grpSpPr>
          <a:xfrm>
            <a:off x="4904855" y="2543756"/>
            <a:ext cx="2249966" cy="2649635"/>
            <a:chOff x="5509083" y="3274536"/>
            <a:chExt cx="2104807" cy="264963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F387432-146A-46B0-B7F8-07A3C53036CD}"/>
                </a:ext>
              </a:extLst>
            </p:cNvPr>
            <p:cNvSpPr/>
            <p:nvPr/>
          </p:nvSpPr>
          <p:spPr>
            <a:xfrm>
              <a:off x="5509084" y="3274536"/>
              <a:ext cx="2088232" cy="72530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région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DBB2BB-FD6E-42A1-8D48-07AE65101772}"/>
                </a:ext>
              </a:extLst>
            </p:cNvPr>
            <p:cNvSpPr/>
            <p:nvPr/>
          </p:nvSpPr>
          <p:spPr>
            <a:xfrm>
              <a:off x="5509083" y="4063256"/>
              <a:ext cx="2088232" cy="51149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province/préfecture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A1A92B4-EFD3-4FC7-A497-CA5E4957C0AC}"/>
                </a:ext>
              </a:extLst>
            </p:cNvPr>
            <p:cNvSpPr/>
            <p:nvPr/>
          </p:nvSpPr>
          <p:spPr>
            <a:xfrm>
              <a:off x="5509083" y="4684295"/>
              <a:ext cx="2088232" cy="56604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cercle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3C6577A-1D72-47F7-812E-4DA0397E8E4D}"/>
                </a:ext>
              </a:extLst>
            </p:cNvPr>
            <p:cNvSpPr/>
            <p:nvPr/>
          </p:nvSpPr>
          <p:spPr>
            <a:xfrm>
              <a:off x="5525658" y="5358125"/>
              <a:ext cx="2088232" cy="56604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caïdat</a:t>
              </a:r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05BBAD87-25E0-435C-9980-8BA350EDAD68}"/>
              </a:ext>
            </a:extLst>
          </p:cNvPr>
          <p:cNvSpPr txBox="1"/>
          <p:nvPr/>
        </p:nvSpPr>
        <p:spPr>
          <a:xfrm>
            <a:off x="1725645" y="1772816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C00000"/>
                </a:solidFill>
              </a:rPr>
              <a:t>Fonctionnaires selon le grade/fonction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AA11C53-BB81-49A8-8823-078B6825C6EB}"/>
              </a:ext>
            </a:extLst>
          </p:cNvPr>
          <p:cNvSpPr txBox="1"/>
          <p:nvPr/>
        </p:nvSpPr>
        <p:spPr>
          <a:xfrm>
            <a:off x="4763852" y="1700808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C00000"/>
                </a:solidFill>
              </a:rPr>
              <a:t>Découpage administratif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C191BA-FEA1-4B07-A05A-9FEFCDB309C0}"/>
              </a:ext>
            </a:extLst>
          </p:cNvPr>
          <p:cNvSpPr/>
          <p:nvPr/>
        </p:nvSpPr>
        <p:spPr>
          <a:xfrm>
            <a:off x="8149566" y="2399446"/>
            <a:ext cx="2184136" cy="7253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Conseil de la région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B04A05-FF4C-4057-A887-B2F161362C46}"/>
              </a:ext>
            </a:extLst>
          </p:cNvPr>
          <p:cNvSpPr/>
          <p:nvPr/>
        </p:nvSpPr>
        <p:spPr>
          <a:xfrm>
            <a:off x="8149565" y="3204141"/>
            <a:ext cx="2184137" cy="7174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Conseil de la province/préfecture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C480B0-A307-4B18-9C37-A107C0E9D168}"/>
              </a:ext>
            </a:extLst>
          </p:cNvPr>
          <p:cNvSpPr/>
          <p:nvPr/>
        </p:nvSpPr>
        <p:spPr>
          <a:xfrm>
            <a:off x="8149566" y="4003074"/>
            <a:ext cx="2184136" cy="12185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Conseil de </a:t>
            </a:r>
            <a:r>
              <a:rPr lang="fr-FR" sz="2000" dirty="0"/>
              <a:t>la</a:t>
            </a:r>
            <a:r>
              <a:rPr lang="fr-FR" dirty="0"/>
              <a:t> commune</a:t>
            </a: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8FF52988-60AE-4A77-806F-873A2A2622CC}"/>
              </a:ext>
            </a:extLst>
          </p:cNvPr>
          <p:cNvGrpSpPr/>
          <p:nvPr/>
        </p:nvGrpSpPr>
        <p:grpSpPr>
          <a:xfrm>
            <a:off x="7208597" y="2743111"/>
            <a:ext cx="864096" cy="2304443"/>
            <a:chOff x="2592965" y="3572829"/>
            <a:chExt cx="2771123" cy="2304443"/>
          </a:xfrm>
        </p:grpSpPr>
        <p:sp>
          <p:nvSpPr>
            <p:cNvPr id="34" name="Flèche : droite 33">
              <a:extLst>
                <a:ext uri="{FF2B5EF4-FFF2-40B4-BE49-F238E27FC236}">
                  <a16:creationId xmlns:a16="http://schemas.microsoft.com/office/drawing/2014/main" id="{8A3486B1-34E6-4E71-9C10-A6BFF32C25CB}"/>
                </a:ext>
              </a:extLst>
            </p:cNvPr>
            <p:cNvSpPr/>
            <p:nvPr/>
          </p:nvSpPr>
          <p:spPr>
            <a:xfrm>
              <a:off x="2592965" y="3572829"/>
              <a:ext cx="2736304" cy="144016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Flèche : droite 34">
              <a:extLst>
                <a:ext uri="{FF2B5EF4-FFF2-40B4-BE49-F238E27FC236}">
                  <a16:creationId xmlns:a16="http://schemas.microsoft.com/office/drawing/2014/main" id="{6E011006-B517-4029-8CAC-AEF9CEEC6424}"/>
                </a:ext>
              </a:extLst>
            </p:cNvPr>
            <p:cNvSpPr/>
            <p:nvPr/>
          </p:nvSpPr>
          <p:spPr>
            <a:xfrm>
              <a:off x="2592965" y="4305960"/>
              <a:ext cx="2736304" cy="144016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Flèche : droite 35">
              <a:extLst>
                <a:ext uri="{FF2B5EF4-FFF2-40B4-BE49-F238E27FC236}">
                  <a16:creationId xmlns:a16="http://schemas.microsoft.com/office/drawing/2014/main" id="{6AF7FD9E-1C5A-4590-BACE-010ED89CDF89}"/>
                </a:ext>
              </a:extLst>
            </p:cNvPr>
            <p:cNvSpPr/>
            <p:nvPr/>
          </p:nvSpPr>
          <p:spPr>
            <a:xfrm>
              <a:off x="2627784" y="5085184"/>
              <a:ext cx="2736304" cy="144016"/>
            </a:xfrm>
            <a:prstGeom prst="rightArrow">
              <a:avLst/>
            </a:prstGeom>
            <a:solidFill>
              <a:schemeClr val="bg1">
                <a:lumMod val="8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Flèche : droite 36">
              <a:extLst>
                <a:ext uri="{FF2B5EF4-FFF2-40B4-BE49-F238E27FC236}">
                  <a16:creationId xmlns:a16="http://schemas.microsoft.com/office/drawing/2014/main" id="{E389D494-E74D-470A-AE1E-07A2ED4CB3A5}"/>
                </a:ext>
              </a:extLst>
            </p:cNvPr>
            <p:cNvSpPr/>
            <p:nvPr/>
          </p:nvSpPr>
          <p:spPr>
            <a:xfrm>
              <a:off x="2627784" y="5733256"/>
              <a:ext cx="2736304" cy="144016"/>
            </a:xfrm>
            <a:prstGeom prst="rightArrow">
              <a:avLst/>
            </a:prstGeom>
            <a:solidFill>
              <a:schemeClr val="bg1">
                <a:lumMod val="8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8" name="ZoneTexte 37">
            <a:extLst>
              <a:ext uri="{FF2B5EF4-FFF2-40B4-BE49-F238E27FC236}">
                <a16:creationId xmlns:a16="http://schemas.microsoft.com/office/drawing/2014/main" id="{E680A5D1-3EDC-4758-89CB-0C45372748A7}"/>
              </a:ext>
            </a:extLst>
          </p:cNvPr>
          <p:cNvSpPr txBox="1"/>
          <p:nvPr/>
        </p:nvSpPr>
        <p:spPr>
          <a:xfrm>
            <a:off x="7861534" y="1700808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C00000"/>
                </a:solidFill>
              </a:rPr>
              <a:t>Institutions élues</a:t>
            </a:r>
          </a:p>
          <a:p>
            <a:pPr algn="ctr"/>
            <a:r>
              <a:rPr lang="fr-FR" sz="2000" b="1" dirty="0">
                <a:solidFill>
                  <a:srgbClr val="C00000"/>
                </a:solidFill>
              </a:rPr>
              <a:t>correspondantes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F7666FC0-4D35-CF49-41A9-B8124E6BC6EA}"/>
              </a:ext>
            </a:extLst>
          </p:cNvPr>
          <p:cNvGrpSpPr/>
          <p:nvPr/>
        </p:nvGrpSpPr>
        <p:grpSpPr>
          <a:xfrm>
            <a:off x="136525" y="6489918"/>
            <a:ext cx="11918950" cy="285763"/>
            <a:chOff x="139700" y="6492904"/>
            <a:chExt cx="11918950" cy="285763"/>
          </a:xfrm>
        </p:grpSpPr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824C9D6E-C593-D0DB-EC12-D8111C399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7525" y="6579034"/>
              <a:ext cx="5191125" cy="113503"/>
            </a:xfrm>
            <a:prstGeom prst="rect">
              <a:avLst/>
            </a:prstGeom>
          </p:spPr>
        </p:pic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77FD311C-FCE2-0F22-F586-2B73CE0DFDB0}"/>
                </a:ext>
              </a:extLst>
            </p:cNvPr>
            <p:cNvGrpSpPr/>
            <p:nvPr/>
          </p:nvGrpSpPr>
          <p:grpSpPr>
            <a:xfrm>
              <a:off x="139700" y="6492904"/>
              <a:ext cx="4121567" cy="285763"/>
              <a:chOff x="1734947" y="6350029"/>
              <a:chExt cx="4121567" cy="285763"/>
            </a:xfrm>
          </p:grpSpPr>
          <p:pic>
            <p:nvPicPr>
              <p:cNvPr id="8" name="Picture 3">
                <a:extLst>
                  <a:ext uri="{FF2B5EF4-FFF2-40B4-BE49-F238E27FC236}">
                    <a16:creationId xmlns:a16="http://schemas.microsoft.com/office/drawing/2014/main" id="{8BF20E71-2CD5-8CA1-BABE-DFC0240597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34947" y="6350029"/>
                <a:ext cx="335153" cy="285763"/>
              </a:xfrm>
              <a:prstGeom prst="rect">
                <a:avLst/>
              </a:prstGeom>
            </p:spPr>
          </p:pic>
          <p:sp>
            <p:nvSpPr>
              <p:cNvPr id="40" name="TextBox 6">
                <a:extLst>
                  <a:ext uri="{FF2B5EF4-FFF2-40B4-BE49-F238E27FC236}">
                    <a16:creationId xmlns:a16="http://schemas.microsoft.com/office/drawing/2014/main" id="{6224FC66-4F50-AF37-C3BE-D989B3A3F30D}"/>
                  </a:ext>
                </a:extLst>
              </p:cNvPr>
              <p:cNvSpPr txBox="1"/>
              <p:nvPr/>
            </p:nvSpPr>
            <p:spPr>
              <a:xfrm>
                <a:off x="2070100" y="6354411"/>
                <a:ext cx="37864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538CCA"/>
                    </a:solidFill>
                    <a:latin typeface="Noto Sans" charset="0"/>
                    <a:ea typeface="Noto Sans" charset="0"/>
                    <a:cs typeface="Noto Sans" charset="0"/>
                  </a:rPr>
                  <a:t>NATIONS UNIES </a:t>
                </a:r>
                <a:r>
                  <a:rPr lang="en-US" sz="1200" dirty="0">
                    <a:solidFill>
                      <a:srgbClr val="538CCA"/>
                    </a:solidFill>
                    <a:latin typeface="Noto Sans" charset="0"/>
                    <a:ea typeface="Noto Sans" charset="0"/>
                    <a:cs typeface="Noto Sans" charset="0"/>
                  </a:rPr>
                  <a:t>MAROC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896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CA32BF-BFB8-5C51-7470-760B845CB5F7}"/>
              </a:ext>
            </a:extLst>
          </p:cNvPr>
          <p:cNvSpPr/>
          <p:nvPr/>
        </p:nvSpPr>
        <p:spPr>
          <a:xfrm>
            <a:off x="0" y="0"/>
            <a:ext cx="12192000" cy="65209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000" dirty="0">
                <a:solidFill>
                  <a:schemeClr val="bg1"/>
                </a:solidFill>
                <a:latin typeface="Montserrat Medium" pitchFamily="2" charset="77"/>
                <a:ea typeface="+mj-ea"/>
                <a:cs typeface="+mj-cs"/>
              </a:rPr>
              <a:t>La</a:t>
            </a:r>
            <a:r>
              <a:rPr lang="fr-FR" sz="2400" b="1" dirty="0"/>
              <a:t> </a:t>
            </a:r>
            <a:r>
              <a:rPr lang="fr-FR" sz="3000" dirty="0">
                <a:solidFill>
                  <a:schemeClr val="bg1"/>
                </a:solidFill>
                <a:latin typeface="Montserrat Medium" pitchFamily="2" charset="77"/>
                <a:ea typeface="+mj-ea"/>
                <a:cs typeface="+mj-cs"/>
              </a:rPr>
              <a:t>commune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3263B396-7F6B-6E91-E168-2119DB7B3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018050"/>
              </p:ext>
            </p:extLst>
          </p:nvPr>
        </p:nvGraphicFramePr>
        <p:xfrm>
          <a:off x="452284" y="865239"/>
          <a:ext cx="11248103" cy="53585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7058">
                  <a:extLst>
                    <a:ext uri="{9D8B030D-6E8A-4147-A177-3AD203B41FA5}">
                      <a16:colId xmlns:a16="http://schemas.microsoft.com/office/drawing/2014/main" val="93037568"/>
                    </a:ext>
                  </a:extLst>
                </a:gridCol>
                <a:gridCol w="7731045">
                  <a:extLst>
                    <a:ext uri="{9D8B030D-6E8A-4147-A177-3AD203B41FA5}">
                      <a16:colId xmlns:a16="http://schemas.microsoft.com/office/drawing/2014/main" val="2424300881"/>
                    </a:ext>
                  </a:extLst>
                </a:gridCol>
              </a:tblGrid>
              <a:tr h="573428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800" b="1" u="none" strike="noStrike" dirty="0">
                          <a:effectLst/>
                        </a:rPr>
                        <a:t>Type de compétence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800" b="1" u="none" strike="noStrike" dirty="0">
                          <a:effectLst/>
                        </a:rPr>
                        <a:t>Détail des compétences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407587235"/>
                  </a:ext>
                </a:extLst>
              </a:tr>
              <a:tr h="1987222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800" u="none" strike="noStrike">
                          <a:effectLst/>
                        </a:rPr>
                        <a:t>Compétences propres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indent="0" algn="l" rtl="0" fontAlgn="t">
                        <a:buFontTx/>
                        <a:buNone/>
                      </a:pPr>
                      <a:r>
                        <a:rPr lang="fr-FR" sz="1800" u="none" strike="noStrike" dirty="0">
                          <a:effectLst/>
                        </a:rPr>
                        <a:t>- Distribution de l'eau potable et de l'électricité</a:t>
                      </a:r>
                    </a:p>
                    <a:p>
                      <a:pPr marL="0" indent="0" algn="l" rtl="0" fontAlgn="t">
                        <a:buFontTx/>
                        <a:buNone/>
                      </a:pPr>
                      <a:r>
                        <a:rPr lang="fr-FR" sz="1800" u="none" strike="noStrike" dirty="0">
                          <a:effectLst/>
                        </a:rPr>
                        <a:t>- Transport public urbain</a:t>
                      </a:r>
                    </a:p>
                    <a:p>
                      <a:pPr marL="0" indent="0" algn="l" rtl="0" fontAlgn="t">
                        <a:buFontTx/>
                        <a:buNone/>
                      </a:pPr>
                      <a:r>
                        <a:rPr lang="fr-FR" sz="1800" u="none" strike="noStrike" dirty="0">
                          <a:effectLst/>
                        </a:rPr>
                        <a:t>- Éclairage public</a:t>
                      </a:r>
                      <a:br>
                        <a:rPr lang="fr-FR" sz="1800" u="none" strike="noStrike" dirty="0">
                          <a:effectLst/>
                        </a:rPr>
                      </a:br>
                      <a:r>
                        <a:rPr lang="fr-FR" sz="1800" u="none" strike="noStrike" dirty="0">
                          <a:effectLst/>
                        </a:rPr>
                        <a:t>- Assainissement liquide et solide</a:t>
                      </a:r>
                      <a:br>
                        <a:rPr lang="fr-FR" sz="1800" u="none" strike="noStrike" dirty="0">
                          <a:effectLst/>
                        </a:rPr>
                      </a:br>
                      <a:r>
                        <a:rPr lang="fr-FR" sz="1800" u="none" strike="noStrike" dirty="0">
                          <a:effectLst/>
                        </a:rPr>
                        <a:t>- Stations de traitement des eaux usées</a:t>
                      </a:r>
                      <a:br>
                        <a:rPr lang="fr-FR" sz="1800" u="none" strike="noStrike" dirty="0">
                          <a:effectLst/>
                        </a:rPr>
                      </a:br>
                      <a:r>
                        <a:rPr lang="fr-FR" sz="1800" u="none" strike="noStrike" dirty="0">
                          <a:effectLst/>
                        </a:rPr>
                        <a:t>- Nettoyage des voies publiques et collecte des déchets</a:t>
                      </a:r>
                      <a:br>
                        <a:rPr lang="fr-FR" sz="1800" u="none" strike="noStrike" dirty="0">
                          <a:effectLst/>
                        </a:rPr>
                      </a:br>
                      <a:r>
                        <a:rPr lang="fr-FR" sz="1800" u="none" strike="noStrike" dirty="0">
                          <a:effectLst/>
                        </a:rPr>
                        <a:t>- Organisation de la circulation et du stationnement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200964527"/>
                  </a:ext>
                </a:extLst>
              </a:tr>
              <a:tr h="1492889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800" u="none" strike="noStrike">
                          <a:effectLst/>
                        </a:rPr>
                        <a:t>Compétences partagées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800" u="none" strike="noStrike">
                          <a:effectLst/>
                        </a:rPr>
                        <a:t>- Développement de l'économie locale et promotion de l'emploi</a:t>
                      </a:r>
                      <a:br>
                        <a:rPr lang="fr-FR" sz="1800" u="none" strike="noStrike">
                          <a:effectLst/>
                        </a:rPr>
                      </a:br>
                      <a:r>
                        <a:rPr lang="fr-FR" sz="1800" u="none" strike="noStrike">
                          <a:effectLst/>
                        </a:rPr>
                        <a:t>- Préservation et valorisation du patrimoine culturel local</a:t>
                      </a:r>
                      <a:br>
                        <a:rPr lang="fr-FR" sz="1800" u="none" strike="noStrike">
                          <a:effectLst/>
                        </a:rPr>
                      </a:br>
                      <a:r>
                        <a:rPr lang="fr-FR" sz="1800" u="none" strike="noStrike">
                          <a:effectLst/>
                        </a:rPr>
                        <a:t>- Promotion des investissements privés et mise en place d'infrastructures économiques</a:t>
                      </a:r>
                      <a:br>
                        <a:rPr lang="fr-FR" sz="1800" u="none" strike="noStrike">
                          <a:effectLst/>
                        </a:rPr>
                      </a:br>
                      <a:r>
                        <a:rPr lang="fr-FR" sz="1800" u="none" strike="noStrike">
                          <a:effectLst/>
                        </a:rPr>
                        <a:t>- Réalisation d’équipements et zones d’activités économiques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208462228"/>
                  </a:ext>
                </a:extLst>
              </a:tr>
              <a:tr h="1305042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800" u="none" strike="noStrike">
                          <a:effectLst/>
                        </a:rPr>
                        <a:t>Compétences transférées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800" u="none" strike="noStrike" dirty="0">
                          <a:effectLst/>
                        </a:rPr>
                        <a:t>- Protection et restauration des monuments historiques</a:t>
                      </a:r>
                      <a:br>
                        <a:rPr lang="fr-FR" sz="1800" u="none" strike="noStrike" dirty="0">
                          <a:effectLst/>
                        </a:rPr>
                      </a:br>
                      <a:r>
                        <a:rPr lang="fr-FR" sz="1800" u="none" strike="noStrike" dirty="0">
                          <a:effectLst/>
                        </a:rPr>
                        <a:t>- Préservation des sites naturels et du patrimoine culturel</a:t>
                      </a:r>
                      <a:br>
                        <a:rPr lang="fr-FR" sz="1800" u="none" strike="noStrike" dirty="0">
                          <a:effectLst/>
                        </a:rPr>
                      </a:br>
                      <a:r>
                        <a:rPr lang="fr-FR" sz="1800" u="none" strike="noStrike" dirty="0">
                          <a:effectLst/>
                        </a:rPr>
                        <a:t>- Réalisation et entretien d’ouvrages hydrauliques de petite et moyenne envergure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378591312"/>
                  </a:ext>
                </a:extLst>
              </a:tr>
            </a:tbl>
          </a:graphicData>
        </a:graphic>
      </p:graphicFrame>
      <p:grpSp>
        <p:nvGrpSpPr>
          <p:cNvPr id="6" name="Group 4">
            <a:extLst>
              <a:ext uri="{FF2B5EF4-FFF2-40B4-BE49-F238E27FC236}">
                <a16:creationId xmlns:a16="http://schemas.microsoft.com/office/drawing/2014/main" id="{F54359E0-9C4C-2BEE-2BC3-6806BC85FCF5}"/>
              </a:ext>
            </a:extLst>
          </p:cNvPr>
          <p:cNvGrpSpPr/>
          <p:nvPr/>
        </p:nvGrpSpPr>
        <p:grpSpPr>
          <a:xfrm>
            <a:off x="136525" y="6489918"/>
            <a:ext cx="11918950" cy="285763"/>
            <a:chOff x="139700" y="6492904"/>
            <a:chExt cx="11918950" cy="285763"/>
          </a:xfrm>
        </p:grpSpPr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FCB073C6-770A-DFEC-D52C-CE7D4EC0E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7525" y="6579034"/>
              <a:ext cx="5191125" cy="113503"/>
            </a:xfrm>
            <a:prstGeom prst="rect">
              <a:avLst/>
            </a:prstGeom>
          </p:spPr>
        </p:pic>
        <p:grpSp>
          <p:nvGrpSpPr>
            <p:cNvPr id="9" name="Group 6">
              <a:extLst>
                <a:ext uri="{FF2B5EF4-FFF2-40B4-BE49-F238E27FC236}">
                  <a16:creationId xmlns:a16="http://schemas.microsoft.com/office/drawing/2014/main" id="{D5E1B1B6-7F36-7200-70BB-01E7130A81C1}"/>
                </a:ext>
              </a:extLst>
            </p:cNvPr>
            <p:cNvGrpSpPr/>
            <p:nvPr/>
          </p:nvGrpSpPr>
          <p:grpSpPr>
            <a:xfrm>
              <a:off x="139700" y="6492904"/>
              <a:ext cx="4121567" cy="285763"/>
              <a:chOff x="1734947" y="6350029"/>
              <a:chExt cx="4121567" cy="285763"/>
            </a:xfrm>
          </p:grpSpPr>
          <p:pic>
            <p:nvPicPr>
              <p:cNvPr id="10" name="Picture 3">
                <a:extLst>
                  <a:ext uri="{FF2B5EF4-FFF2-40B4-BE49-F238E27FC236}">
                    <a16:creationId xmlns:a16="http://schemas.microsoft.com/office/drawing/2014/main" id="{34406D9F-3136-28DA-6EB3-0CED978CF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34947" y="6350029"/>
                <a:ext cx="335153" cy="285763"/>
              </a:xfrm>
              <a:prstGeom prst="rect">
                <a:avLst/>
              </a:prstGeom>
            </p:spPr>
          </p:pic>
          <p:sp>
            <p:nvSpPr>
              <p:cNvPr id="11" name="TextBox 6">
                <a:extLst>
                  <a:ext uri="{FF2B5EF4-FFF2-40B4-BE49-F238E27FC236}">
                    <a16:creationId xmlns:a16="http://schemas.microsoft.com/office/drawing/2014/main" id="{5F30808F-D9D4-DCAC-AD86-4169BF1CFBD4}"/>
                  </a:ext>
                </a:extLst>
              </p:cNvPr>
              <p:cNvSpPr txBox="1"/>
              <p:nvPr/>
            </p:nvSpPr>
            <p:spPr>
              <a:xfrm>
                <a:off x="2070100" y="6354411"/>
                <a:ext cx="37864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538CCA"/>
                    </a:solidFill>
                    <a:latin typeface="Noto Sans" charset="0"/>
                    <a:ea typeface="Noto Sans" charset="0"/>
                    <a:cs typeface="Noto Sans" charset="0"/>
                  </a:rPr>
                  <a:t>NATIONS UNIES </a:t>
                </a:r>
                <a:r>
                  <a:rPr lang="en-US" sz="1200" dirty="0">
                    <a:solidFill>
                      <a:srgbClr val="538CCA"/>
                    </a:solidFill>
                    <a:latin typeface="Noto Sans" charset="0"/>
                    <a:ea typeface="Noto Sans" charset="0"/>
                    <a:cs typeface="Noto Sans" charset="0"/>
                  </a:rPr>
                  <a:t>MAROC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081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F0487-92A8-6724-7CD7-E00A8D4B7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9E307B-7834-DA8E-8C54-5D57BF48866E}"/>
              </a:ext>
            </a:extLst>
          </p:cNvPr>
          <p:cNvSpPr/>
          <p:nvPr/>
        </p:nvSpPr>
        <p:spPr>
          <a:xfrm>
            <a:off x="0" y="0"/>
            <a:ext cx="12192000" cy="65209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000" dirty="0">
                <a:solidFill>
                  <a:schemeClr val="bg1"/>
                </a:solidFill>
                <a:latin typeface="Montserrat Medium" pitchFamily="2" charset="77"/>
                <a:ea typeface="+mj-ea"/>
                <a:cs typeface="+mj-cs"/>
              </a:rPr>
              <a:t>La province/préfecture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0AB2136-8814-D78D-157B-DF018AEDF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463181"/>
              </p:ext>
            </p:extLst>
          </p:nvPr>
        </p:nvGraphicFramePr>
        <p:xfrm>
          <a:off x="366712" y="828211"/>
          <a:ext cx="11458575" cy="5657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2610">
                  <a:extLst>
                    <a:ext uri="{9D8B030D-6E8A-4147-A177-3AD203B41FA5}">
                      <a16:colId xmlns:a16="http://schemas.microsoft.com/office/drawing/2014/main" val="22969295"/>
                    </a:ext>
                  </a:extLst>
                </a:gridCol>
                <a:gridCol w="8455965">
                  <a:extLst>
                    <a:ext uri="{9D8B030D-6E8A-4147-A177-3AD203B41FA5}">
                      <a16:colId xmlns:a16="http://schemas.microsoft.com/office/drawing/2014/main" val="856026092"/>
                    </a:ext>
                  </a:extLst>
                </a:gridCol>
              </a:tblGrid>
              <a:tr h="615589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700" b="1" u="none" strike="noStrike" dirty="0">
                          <a:effectLst/>
                        </a:rPr>
                        <a:t>Type de compétence</a:t>
                      </a:r>
                      <a:endParaRPr lang="fr-FR" sz="17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01" marR="5101" marT="5101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700" b="1" u="none" strike="noStrike" dirty="0">
                          <a:effectLst/>
                        </a:rPr>
                        <a:t>Détail des compétences</a:t>
                      </a:r>
                      <a:endParaRPr lang="fr-FR" sz="17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01" marR="5101" marT="5101" marB="0"/>
                </a:tc>
                <a:extLst>
                  <a:ext uri="{0D108BD9-81ED-4DB2-BD59-A6C34878D82A}">
                    <a16:rowId xmlns:a16="http://schemas.microsoft.com/office/drawing/2014/main" val="4107608806"/>
                  </a:ext>
                </a:extLst>
              </a:tr>
              <a:tr h="1964417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700" u="none" strike="noStrike" dirty="0">
                          <a:effectLst/>
                        </a:rPr>
                        <a:t>Compétences propres</a:t>
                      </a:r>
                      <a:endParaRPr lang="fr-FR" sz="17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01" marR="5101" marT="5101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700" u="none" strike="noStrike" dirty="0">
                          <a:effectLst/>
                        </a:rPr>
                        <a:t>-  le transport scolaire dans le milieu rural ;</a:t>
                      </a:r>
                      <a:br>
                        <a:rPr lang="fr-FR" sz="1700" u="none" strike="noStrike" dirty="0">
                          <a:effectLst/>
                        </a:rPr>
                      </a:br>
                      <a:r>
                        <a:rPr lang="fr-FR" sz="1700" u="none" strike="noStrike" dirty="0">
                          <a:effectLst/>
                        </a:rPr>
                        <a:t>-  la réalisation et l’entretien des pistes rurales ;</a:t>
                      </a:r>
                      <a:br>
                        <a:rPr lang="fr-FR" sz="1700" u="none" strike="noStrike" dirty="0">
                          <a:effectLst/>
                        </a:rPr>
                      </a:br>
                      <a:r>
                        <a:rPr lang="fr-FR" sz="1700" u="none" strike="noStrike" dirty="0">
                          <a:effectLst/>
                        </a:rPr>
                        <a:t>-  la mise en place et l’exécution de programmes pour réduire la pauvreté et la précarité ;</a:t>
                      </a:r>
                      <a:br>
                        <a:rPr lang="fr-FR" sz="1700" u="none" strike="noStrike" dirty="0">
                          <a:effectLst/>
                        </a:rPr>
                      </a:br>
                      <a:r>
                        <a:rPr lang="fr-FR" sz="1700" u="none" strike="noStrike" dirty="0">
                          <a:effectLst/>
                        </a:rPr>
                        <a:t>-  le diagnostic des besoins en matière de santé, de logement, d’enseignement, de prévention et d’hygiène ;</a:t>
                      </a:r>
                      <a:br>
                        <a:rPr lang="fr-FR" sz="1700" u="none" strike="noStrike" dirty="0">
                          <a:effectLst/>
                        </a:rPr>
                      </a:br>
                      <a:r>
                        <a:rPr lang="fr-FR" sz="1700" u="none" strike="noStrike" dirty="0">
                          <a:effectLst/>
                        </a:rPr>
                        <a:t>-  le diagnostic des besoins en matière de culture et de sport.</a:t>
                      </a:r>
                      <a:endParaRPr lang="fr-FR" sz="17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01" marR="5101" marT="5101" marB="0"/>
                </a:tc>
                <a:extLst>
                  <a:ext uri="{0D108BD9-81ED-4DB2-BD59-A6C34878D82A}">
                    <a16:rowId xmlns:a16="http://schemas.microsoft.com/office/drawing/2014/main" val="993624183"/>
                  </a:ext>
                </a:extLst>
              </a:tr>
              <a:tr h="2231724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700" u="none" strike="noStrike">
                          <a:effectLst/>
                        </a:rPr>
                        <a:t>Compétences partagées</a:t>
                      </a:r>
                      <a:endParaRPr lang="fr-FR" sz="17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01" marR="5101" marT="5101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700" u="none" strike="noStrike" dirty="0">
                          <a:effectLst/>
                        </a:rPr>
                        <a:t>- la mise à niveau du monde rural dans les domaines de santé, de formation, des infrastructures et des équipements;</a:t>
                      </a:r>
                      <a:br>
                        <a:rPr lang="fr-FR" sz="1700" u="none" strike="noStrike" dirty="0">
                          <a:effectLst/>
                        </a:rPr>
                      </a:br>
                      <a:r>
                        <a:rPr lang="fr-FR" sz="1700" u="none" strike="noStrike" dirty="0">
                          <a:effectLst/>
                        </a:rPr>
                        <a:t>-  le développement des zones montagneuses et oasiennes ; </a:t>
                      </a:r>
                      <a:br>
                        <a:rPr lang="fr-FR" sz="1700" u="none" strike="noStrike" dirty="0">
                          <a:effectLst/>
                        </a:rPr>
                      </a:br>
                      <a:r>
                        <a:rPr lang="fr-FR" sz="1700" u="none" strike="noStrike" dirty="0">
                          <a:effectLst/>
                        </a:rPr>
                        <a:t>- la contribution à l’alimentation du monde rural en eau potable et en électricité ; </a:t>
                      </a:r>
                      <a:br>
                        <a:rPr lang="fr-FR" sz="1700" u="none" strike="noStrike" dirty="0">
                          <a:effectLst/>
                        </a:rPr>
                      </a:br>
                      <a:r>
                        <a:rPr lang="fr-FR" sz="1700" u="none" strike="noStrike" dirty="0">
                          <a:effectLst/>
                        </a:rPr>
                        <a:t>- les programmes de désenclavement du milieu rural ; </a:t>
                      </a:r>
                      <a:br>
                        <a:rPr lang="fr-FR" sz="1700" u="none" strike="noStrike" dirty="0">
                          <a:effectLst/>
                        </a:rPr>
                      </a:br>
                      <a:r>
                        <a:rPr lang="fr-FR" sz="1700" u="none" strike="noStrike" dirty="0">
                          <a:effectLst/>
                        </a:rPr>
                        <a:t>- la contribution à la réalisation et à l’entretien des routes provinciales ; </a:t>
                      </a:r>
                      <a:br>
                        <a:rPr lang="fr-FR" sz="1700" u="none" strike="noStrike" dirty="0">
                          <a:effectLst/>
                        </a:rPr>
                      </a:br>
                      <a:r>
                        <a:rPr lang="fr-FR" sz="1700" u="none" strike="noStrike" dirty="0">
                          <a:effectLst/>
                        </a:rPr>
                        <a:t>- la mise à niveau sociale dans les domaines de l’éducation, de la santé, du social et du sport.</a:t>
                      </a:r>
                      <a:endParaRPr lang="fr-FR" sz="17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01" marR="5101" marT="5101" marB="0"/>
                </a:tc>
                <a:extLst>
                  <a:ext uri="{0D108BD9-81ED-4DB2-BD59-A6C34878D82A}">
                    <a16:rowId xmlns:a16="http://schemas.microsoft.com/office/drawing/2014/main" val="2285731296"/>
                  </a:ext>
                </a:extLst>
              </a:tr>
              <a:tr h="846122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700" u="none" strike="noStrike">
                          <a:effectLst/>
                        </a:rPr>
                        <a:t>Compétences transférées</a:t>
                      </a:r>
                      <a:endParaRPr lang="fr-FR" sz="17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01" marR="5101" marT="5101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700" u="none" strike="noStrike" dirty="0">
                          <a:effectLst/>
                        </a:rPr>
                        <a:t>- le développement social,</a:t>
                      </a:r>
                      <a:br>
                        <a:rPr lang="fr-FR" sz="1700" u="none" strike="noStrike" dirty="0">
                          <a:effectLst/>
                        </a:rPr>
                      </a:br>
                      <a:r>
                        <a:rPr lang="fr-FR" sz="1700" u="none" strike="noStrike" dirty="0">
                          <a:effectLst/>
                        </a:rPr>
                        <a:t>- la réalisation et l’entretien des petits et moyens ouvrages hydrauliques notamment en milieu rural.</a:t>
                      </a:r>
                      <a:endParaRPr lang="fr-FR" sz="17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101" marR="5101" marT="5101" marB="0"/>
                </a:tc>
                <a:extLst>
                  <a:ext uri="{0D108BD9-81ED-4DB2-BD59-A6C34878D82A}">
                    <a16:rowId xmlns:a16="http://schemas.microsoft.com/office/drawing/2014/main" val="1206192534"/>
                  </a:ext>
                </a:extLst>
              </a:tr>
            </a:tbl>
          </a:graphicData>
        </a:graphic>
      </p:graphicFrame>
      <p:grpSp>
        <p:nvGrpSpPr>
          <p:cNvPr id="3" name="Group 4">
            <a:extLst>
              <a:ext uri="{FF2B5EF4-FFF2-40B4-BE49-F238E27FC236}">
                <a16:creationId xmlns:a16="http://schemas.microsoft.com/office/drawing/2014/main" id="{CF8A4955-A677-97E8-170E-6605DB3F74CF}"/>
              </a:ext>
            </a:extLst>
          </p:cNvPr>
          <p:cNvGrpSpPr/>
          <p:nvPr/>
        </p:nvGrpSpPr>
        <p:grpSpPr>
          <a:xfrm>
            <a:off x="136525" y="6489918"/>
            <a:ext cx="11918950" cy="285763"/>
            <a:chOff x="139700" y="6492904"/>
            <a:chExt cx="11918950" cy="285763"/>
          </a:xfrm>
        </p:grpSpPr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2D6770AB-648D-F224-4ED3-EDBCB8577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7525" y="6579034"/>
              <a:ext cx="5191125" cy="113503"/>
            </a:xfrm>
            <a:prstGeom prst="rect">
              <a:avLst/>
            </a:prstGeom>
          </p:spPr>
        </p:pic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F6810D7B-8638-DDE2-725E-333F616975A0}"/>
                </a:ext>
              </a:extLst>
            </p:cNvPr>
            <p:cNvGrpSpPr/>
            <p:nvPr/>
          </p:nvGrpSpPr>
          <p:grpSpPr>
            <a:xfrm>
              <a:off x="139700" y="6492904"/>
              <a:ext cx="4121567" cy="285763"/>
              <a:chOff x="1734947" y="6350029"/>
              <a:chExt cx="4121567" cy="285763"/>
            </a:xfrm>
          </p:grpSpPr>
          <p:pic>
            <p:nvPicPr>
              <p:cNvPr id="7" name="Picture 3">
                <a:extLst>
                  <a:ext uri="{FF2B5EF4-FFF2-40B4-BE49-F238E27FC236}">
                    <a16:creationId xmlns:a16="http://schemas.microsoft.com/office/drawing/2014/main" id="{EA99CEF3-1CB1-46FA-BB31-9CF7066000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34947" y="6350029"/>
                <a:ext cx="335153" cy="285763"/>
              </a:xfrm>
              <a:prstGeom prst="rect">
                <a:avLst/>
              </a:prstGeom>
            </p:spPr>
          </p:pic>
          <p:sp>
            <p:nvSpPr>
              <p:cNvPr id="8" name="TextBox 6">
                <a:extLst>
                  <a:ext uri="{FF2B5EF4-FFF2-40B4-BE49-F238E27FC236}">
                    <a16:creationId xmlns:a16="http://schemas.microsoft.com/office/drawing/2014/main" id="{48BEAEC4-3042-697A-7413-F590BCC84712}"/>
                  </a:ext>
                </a:extLst>
              </p:cNvPr>
              <p:cNvSpPr txBox="1"/>
              <p:nvPr/>
            </p:nvSpPr>
            <p:spPr>
              <a:xfrm>
                <a:off x="2070100" y="6354411"/>
                <a:ext cx="37864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538CCA"/>
                    </a:solidFill>
                    <a:latin typeface="Noto Sans" charset="0"/>
                    <a:ea typeface="Noto Sans" charset="0"/>
                    <a:cs typeface="Noto Sans" charset="0"/>
                  </a:rPr>
                  <a:t>NATIONS UNIES </a:t>
                </a:r>
                <a:r>
                  <a:rPr lang="en-US" sz="1200" dirty="0">
                    <a:solidFill>
                      <a:srgbClr val="538CCA"/>
                    </a:solidFill>
                    <a:latin typeface="Noto Sans" charset="0"/>
                    <a:ea typeface="Noto Sans" charset="0"/>
                    <a:cs typeface="Noto Sans" charset="0"/>
                  </a:rPr>
                  <a:t>MAROC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322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549D7-EFEF-EF8A-4E56-9192EAB76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015E78-081A-91F3-D148-9194DB389E08}"/>
              </a:ext>
            </a:extLst>
          </p:cNvPr>
          <p:cNvSpPr/>
          <p:nvPr/>
        </p:nvSpPr>
        <p:spPr>
          <a:xfrm>
            <a:off x="0" y="0"/>
            <a:ext cx="12192000" cy="65209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000" dirty="0">
                <a:solidFill>
                  <a:schemeClr val="bg1"/>
                </a:solidFill>
                <a:latin typeface="Montserrat Medium" pitchFamily="2" charset="77"/>
                <a:ea typeface="+mj-ea"/>
                <a:cs typeface="+mj-cs"/>
              </a:rPr>
              <a:t>La</a:t>
            </a:r>
            <a:r>
              <a:rPr lang="fr-FR" sz="2400" b="1" dirty="0"/>
              <a:t> </a:t>
            </a:r>
            <a:r>
              <a:rPr lang="fr-FR" sz="3000" dirty="0">
                <a:solidFill>
                  <a:schemeClr val="bg1"/>
                </a:solidFill>
                <a:latin typeface="Montserrat Medium" pitchFamily="2" charset="77"/>
                <a:ea typeface="+mj-ea"/>
                <a:cs typeface="+mj-cs"/>
              </a:rPr>
              <a:t>région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EDEAD8AD-708E-7D5C-7DCE-BEBF4708E4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524601"/>
              </p:ext>
            </p:extLst>
          </p:nvPr>
        </p:nvGraphicFramePr>
        <p:xfrm>
          <a:off x="438150" y="1042219"/>
          <a:ext cx="10582275" cy="48538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0375">
                  <a:extLst>
                    <a:ext uri="{9D8B030D-6E8A-4147-A177-3AD203B41FA5}">
                      <a16:colId xmlns:a16="http://schemas.microsoft.com/office/drawing/2014/main" val="2975224353"/>
                    </a:ext>
                  </a:extLst>
                </a:gridCol>
                <a:gridCol w="7581900">
                  <a:extLst>
                    <a:ext uri="{9D8B030D-6E8A-4147-A177-3AD203B41FA5}">
                      <a16:colId xmlns:a16="http://schemas.microsoft.com/office/drawing/2014/main" val="1082059455"/>
                    </a:ext>
                  </a:extLst>
                </a:gridCol>
              </a:tblGrid>
              <a:tr h="496853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800" b="1" u="none" strike="noStrike">
                          <a:effectLst/>
                        </a:rPr>
                        <a:t>Type de compétence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800" b="1" u="none" strike="noStrike" dirty="0">
                          <a:effectLst/>
                        </a:rPr>
                        <a:t>Détail des compétences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166664627"/>
                  </a:ext>
                </a:extLst>
              </a:tr>
              <a:tr h="1607467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800" u="none" strike="noStrike">
                          <a:effectLst/>
                        </a:rPr>
                        <a:t>Compétences propres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800" u="none" strike="noStrike" dirty="0">
                          <a:effectLst/>
                        </a:rPr>
                        <a:t>Des thématiques spécifiques en lien avec les sujets suivants :  </a:t>
                      </a:r>
                    </a:p>
                    <a:p>
                      <a:pPr algn="l" rtl="0" fontAlgn="t"/>
                      <a:r>
                        <a:rPr lang="fr-FR" sz="1800" u="none" strike="noStrike" dirty="0">
                          <a:effectLst/>
                        </a:rPr>
                        <a:t>le développement économique, la formation professionnelle, le développement rural, le transport, la culture, l'environnement la coopération internationale, l'aménagement du territoire 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238342616"/>
                  </a:ext>
                </a:extLst>
              </a:tr>
              <a:tr h="1463561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800" u="none" strike="noStrike">
                          <a:effectLst/>
                        </a:rPr>
                        <a:t>Compétences partagées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800" u="none" strike="noStrike">
                          <a:effectLst/>
                        </a:rPr>
                        <a:t>Des thématiques spécifiques en lien avec les sujets suivants : </a:t>
                      </a:r>
                      <a:br>
                        <a:rPr lang="fr-FR" sz="1800" u="none" strike="noStrike">
                          <a:effectLst/>
                        </a:rPr>
                      </a:br>
                      <a:r>
                        <a:rPr lang="fr-FR" sz="1800" u="none" strike="noStrike">
                          <a:effectLst/>
                        </a:rPr>
                        <a:t>Le développement économique, le développement rural, le développement social, l'environnement, la culture, le tourisme</a:t>
                      </a:r>
                      <a:br>
                        <a:rPr lang="fr-FR" sz="1800" u="none" strike="noStrike">
                          <a:effectLst/>
                        </a:rPr>
                      </a:b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849929409"/>
                  </a:ext>
                </a:extLst>
              </a:tr>
              <a:tr h="1285973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800" u="none" strike="noStrike">
                          <a:effectLst/>
                        </a:rPr>
                        <a:t>Compétences transférées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1800" u="none" strike="noStrike" dirty="0">
                          <a:effectLst/>
                        </a:rPr>
                        <a:t>Les équipements et infrastructures à dimension régionale, l'industrie, la santé, le commerce, l'enseignement, la culture, le sport, l'énergie, l'eau et l'environnement.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73330933"/>
                  </a:ext>
                </a:extLst>
              </a:tr>
            </a:tbl>
          </a:graphicData>
        </a:graphic>
      </p:graphicFrame>
      <p:grpSp>
        <p:nvGrpSpPr>
          <p:cNvPr id="3" name="Group 4">
            <a:extLst>
              <a:ext uri="{FF2B5EF4-FFF2-40B4-BE49-F238E27FC236}">
                <a16:creationId xmlns:a16="http://schemas.microsoft.com/office/drawing/2014/main" id="{23AB856E-C6F2-1CC0-C781-F6272C105A38}"/>
              </a:ext>
            </a:extLst>
          </p:cNvPr>
          <p:cNvGrpSpPr/>
          <p:nvPr/>
        </p:nvGrpSpPr>
        <p:grpSpPr>
          <a:xfrm>
            <a:off x="136525" y="6489918"/>
            <a:ext cx="11918950" cy="285763"/>
            <a:chOff x="139700" y="6492904"/>
            <a:chExt cx="11918950" cy="285763"/>
          </a:xfrm>
        </p:grpSpPr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86EE062F-ED18-074E-4493-47A89FA29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7525" y="6579034"/>
              <a:ext cx="5191125" cy="113503"/>
            </a:xfrm>
            <a:prstGeom prst="rect">
              <a:avLst/>
            </a:prstGeom>
          </p:spPr>
        </p:pic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F5C15A49-F2CB-55F5-8D08-DF2F09AD7535}"/>
                </a:ext>
              </a:extLst>
            </p:cNvPr>
            <p:cNvGrpSpPr/>
            <p:nvPr/>
          </p:nvGrpSpPr>
          <p:grpSpPr>
            <a:xfrm>
              <a:off x="139700" y="6492904"/>
              <a:ext cx="4121567" cy="285763"/>
              <a:chOff x="1734947" y="6350029"/>
              <a:chExt cx="4121567" cy="285763"/>
            </a:xfrm>
          </p:grpSpPr>
          <p:pic>
            <p:nvPicPr>
              <p:cNvPr id="7" name="Picture 3">
                <a:extLst>
                  <a:ext uri="{FF2B5EF4-FFF2-40B4-BE49-F238E27FC236}">
                    <a16:creationId xmlns:a16="http://schemas.microsoft.com/office/drawing/2014/main" id="{BD6DFE32-68C8-E80B-2F7E-9A6A37C888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34947" y="6350029"/>
                <a:ext cx="335153" cy="285763"/>
              </a:xfrm>
              <a:prstGeom prst="rect">
                <a:avLst/>
              </a:prstGeom>
            </p:spPr>
          </p:pic>
          <p:sp>
            <p:nvSpPr>
              <p:cNvPr id="8" name="TextBox 6">
                <a:extLst>
                  <a:ext uri="{FF2B5EF4-FFF2-40B4-BE49-F238E27FC236}">
                    <a16:creationId xmlns:a16="http://schemas.microsoft.com/office/drawing/2014/main" id="{6989735A-01F2-48C5-F8A2-78F3C9EE2026}"/>
                  </a:ext>
                </a:extLst>
              </p:cNvPr>
              <p:cNvSpPr txBox="1"/>
              <p:nvPr/>
            </p:nvSpPr>
            <p:spPr>
              <a:xfrm>
                <a:off x="2070100" y="6354411"/>
                <a:ext cx="37864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538CCA"/>
                    </a:solidFill>
                    <a:latin typeface="Noto Sans" charset="0"/>
                    <a:ea typeface="Noto Sans" charset="0"/>
                    <a:cs typeface="Noto Sans" charset="0"/>
                  </a:rPr>
                  <a:t>NATIONS UNIES </a:t>
                </a:r>
                <a:r>
                  <a:rPr lang="en-US" sz="1200" dirty="0">
                    <a:solidFill>
                      <a:srgbClr val="538CCA"/>
                    </a:solidFill>
                    <a:latin typeface="Noto Sans" charset="0"/>
                    <a:ea typeface="Noto Sans" charset="0"/>
                    <a:cs typeface="Noto Sans" charset="0"/>
                  </a:rPr>
                  <a:t>MAROC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6705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ACA09-2852-6F53-AE9C-F54F67436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697537-DF9A-5C3E-6BBF-7F19E4395B7B}"/>
              </a:ext>
            </a:extLst>
          </p:cNvPr>
          <p:cNvSpPr/>
          <p:nvPr/>
        </p:nvSpPr>
        <p:spPr>
          <a:xfrm>
            <a:off x="0" y="0"/>
            <a:ext cx="12192000" cy="65209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000" dirty="0">
                <a:solidFill>
                  <a:schemeClr val="bg1"/>
                </a:solidFill>
                <a:latin typeface="Montserrat Medium" pitchFamily="2" charset="77"/>
                <a:ea typeface="+mj-ea"/>
                <a:cs typeface="+mj-cs"/>
              </a:rPr>
              <a:t>Partie 2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6D330167-C191-8D21-F199-87AF0F72CCF2}"/>
              </a:ext>
            </a:extLst>
          </p:cNvPr>
          <p:cNvGrpSpPr/>
          <p:nvPr/>
        </p:nvGrpSpPr>
        <p:grpSpPr>
          <a:xfrm>
            <a:off x="136525" y="6489918"/>
            <a:ext cx="11918950" cy="285763"/>
            <a:chOff x="139700" y="6492904"/>
            <a:chExt cx="11918950" cy="285763"/>
          </a:xfrm>
        </p:grpSpPr>
        <p:pic>
          <p:nvPicPr>
            <p:cNvPr id="3" name="Picture 5">
              <a:extLst>
                <a:ext uri="{FF2B5EF4-FFF2-40B4-BE49-F238E27FC236}">
                  <a16:creationId xmlns:a16="http://schemas.microsoft.com/office/drawing/2014/main" id="{1E0D69C6-EC4F-02AA-F57A-B514A9ECD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7525" y="6579034"/>
              <a:ext cx="5191125" cy="113503"/>
            </a:xfrm>
            <a:prstGeom prst="rect">
              <a:avLst/>
            </a:prstGeom>
          </p:spPr>
        </p:pic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E55C244D-75A9-9D24-A3CF-B56B7B602ABC}"/>
                </a:ext>
              </a:extLst>
            </p:cNvPr>
            <p:cNvGrpSpPr/>
            <p:nvPr/>
          </p:nvGrpSpPr>
          <p:grpSpPr>
            <a:xfrm>
              <a:off x="139700" y="6492904"/>
              <a:ext cx="4121567" cy="285763"/>
              <a:chOff x="1734947" y="6350029"/>
              <a:chExt cx="4121567" cy="285763"/>
            </a:xfrm>
          </p:grpSpPr>
          <p:pic>
            <p:nvPicPr>
              <p:cNvPr id="6" name="Picture 3">
                <a:extLst>
                  <a:ext uri="{FF2B5EF4-FFF2-40B4-BE49-F238E27FC236}">
                    <a16:creationId xmlns:a16="http://schemas.microsoft.com/office/drawing/2014/main" id="{3A50C460-0ECF-9717-0CE1-FF057AB8BB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34947" y="6350029"/>
                <a:ext cx="335153" cy="285763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407082-4FF2-5515-C4A3-275AD2CA04CE}"/>
                  </a:ext>
                </a:extLst>
              </p:cNvPr>
              <p:cNvSpPr txBox="1"/>
              <p:nvPr/>
            </p:nvSpPr>
            <p:spPr>
              <a:xfrm>
                <a:off x="2070100" y="6354411"/>
                <a:ext cx="37864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538CCA"/>
                    </a:solidFill>
                    <a:latin typeface="Noto Sans" charset="0"/>
                    <a:ea typeface="Noto Sans" charset="0"/>
                    <a:cs typeface="Noto Sans" charset="0"/>
                  </a:rPr>
                  <a:t>NATIONS UNIES </a:t>
                </a:r>
                <a:r>
                  <a:rPr lang="en-US" sz="1200" dirty="0">
                    <a:solidFill>
                      <a:srgbClr val="538CCA"/>
                    </a:solidFill>
                    <a:latin typeface="Noto Sans" charset="0"/>
                    <a:ea typeface="Noto Sans" charset="0"/>
                    <a:cs typeface="Noto Sans" charset="0"/>
                  </a:rPr>
                  <a:t>MAROC</a:t>
                </a:r>
              </a:p>
            </p:txBody>
          </p:sp>
        </p:grp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B67E303A-8EE8-7386-115B-A94A22C09925}"/>
              </a:ext>
            </a:extLst>
          </p:cNvPr>
          <p:cNvSpPr txBox="1"/>
          <p:nvPr/>
        </p:nvSpPr>
        <p:spPr>
          <a:xfrm>
            <a:off x="1521744" y="2890391"/>
            <a:ext cx="91485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3200" b="1" dirty="0">
                <a:latin typeface="Montserrat Medium" panose="00000600000000000000" pitchFamily="2" charset="0"/>
              </a:rPr>
              <a:t>Comment lier les politiques publiques locales aux ODD ?</a:t>
            </a:r>
          </a:p>
        </p:txBody>
      </p:sp>
    </p:spTree>
    <p:extLst>
      <p:ext uri="{BB962C8B-B14F-4D97-AF65-F5344CB8AC3E}">
        <p14:creationId xmlns:p14="http://schemas.microsoft.com/office/powerpoint/2010/main" val="24706118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0f9e35db-544f-4f60-bdcc-5ea416e6dc70}" enabled="0" method="" siteId="{0f9e35db-544f-4f60-bdcc-5ea416e6dc7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2767</TotalTime>
  <Words>1773</Words>
  <Application>Microsoft Office PowerPoint</Application>
  <PresentationFormat>Grand écran</PresentationFormat>
  <Paragraphs>201</Paragraphs>
  <Slides>22</Slides>
  <Notes>11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4" baseType="lpstr">
      <vt:lpstr>Aptos</vt:lpstr>
      <vt:lpstr>Aptos Display</vt:lpstr>
      <vt:lpstr>Arial</vt:lpstr>
      <vt:lpstr>Montserrat</vt:lpstr>
      <vt:lpstr>Montserrat </vt:lpstr>
      <vt:lpstr>Montserrat Medium</vt:lpstr>
      <vt:lpstr>Montserrat SemiBold</vt:lpstr>
      <vt:lpstr>Noto Sans</vt:lpstr>
      <vt:lpstr>Tw Cen MT</vt:lpstr>
      <vt:lpstr>Wingdings</vt:lpstr>
      <vt:lpstr>Thème Office</vt:lpstr>
      <vt:lpstr>Feuille de calcul Microsoft Excel</vt:lpstr>
      <vt:lpstr>Localisation : le lien entre les collectivités territoriales et les ODD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PNUD-Maroc : Promouvoir une Gouvernance Locale pour des Territoires Résilients et Inclusifs.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Younes Benmoumen</dc:creator>
  <cp:lastModifiedBy>Younes Benmoumen</cp:lastModifiedBy>
  <cp:revision>1</cp:revision>
  <dcterms:created xsi:type="dcterms:W3CDTF">2024-12-04T12:20:57Z</dcterms:created>
  <dcterms:modified xsi:type="dcterms:W3CDTF">2024-12-10T08:18:01Z</dcterms:modified>
</cp:coreProperties>
</file>