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1"/>
  </p:notesMasterIdLst>
  <p:sldIdLst>
    <p:sldId id="257" r:id="rId6"/>
    <p:sldId id="307" r:id="rId7"/>
    <p:sldId id="260" r:id="rId8"/>
    <p:sldId id="1448943101" r:id="rId9"/>
    <p:sldId id="1448943144" r:id="rId10"/>
    <p:sldId id="1448943145" r:id="rId11"/>
    <p:sldId id="1448943130" r:id="rId12"/>
    <p:sldId id="1448943141" r:id="rId13"/>
    <p:sldId id="1448943132" r:id="rId14"/>
    <p:sldId id="1448943133" r:id="rId15"/>
    <p:sldId id="258" r:id="rId16"/>
    <p:sldId id="268" r:id="rId17"/>
    <p:sldId id="269" r:id="rId18"/>
    <p:sldId id="1448943134" r:id="rId19"/>
    <p:sldId id="1448943136"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FBEEB2-6B99-4DB3-8279-8DE126D2A0C8}">
          <p14:sldIdLst>
            <p14:sldId id="257"/>
          </p14:sldIdLst>
        </p14:section>
        <p14:section name="UNESCO Overview" id="{E161E515-8EB4-4049-B00D-E080BDA8CA44}">
          <p14:sldIdLst>
            <p14:sldId id="307"/>
            <p14:sldId id="260"/>
          </p14:sldIdLst>
        </p14:section>
        <p14:section name="Digital Transformation Overview" id="{9FF111BE-763A-4ACB-9D7C-206CC0AE2D05}">
          <p14:sldIdLst>
            <p14:sldId id="1448943101"/>
            <p14:sldId id="1448943144"/>
            <p14:sldId id="1448943145"/>
            <p14:sldId id="1448943130"/>
            <p14:sldId id="1448943141"/>
          </p14:sldIdLst>
        </p14:section>
        <p14:section name="Competency Framework" id="{8E58CCDC-197E-4FAB-AF7F-84A2A675831D}">
          <p14:sldIdLst>
            <p14:sldId id="1448943132"/>
            <p14:sldId id="1448943133"/>
            <p14:sldId id="258"/>
            <p14:sldId id="268"/>
            <p14:sldId id="269"/>
            <p14:sldId id="1448943134"/>
            <p14:sldId id="1448943136"/>
          </p14:sldIdLst>
        </p14:section>
      </p14:sectionLst>
    </p:ext>
    <p:ext uri="{EFAFB233-063F-42B5-8137-9DF3F51BA10A}">
      <p15:sldGuideLst xmlns:p15="http://schemas.microsoft.com/office/powerpoint/2012/main">
        <p15:guide id="1" orient="horz" pos="2184"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44488C-D330-1984-0939-288053EFF2D4}" name="CI/DIT" initials="CI/DIT" userId="CI/DIT" providerId="None"/>
  <p188:author id="{0CD875A3-4604-B5BF-20A2-72A5AEED31BF}" name="DIT/CI" initials="DIT/CI" userId="DIT/CI" providerId="None"/>
  <p188:author id="{6D03E2D8-B027-BE7D-CA99-48459CF1B2DF}" name="Prateek Sibal, UNESCO" initials="PS" userId="Prateek Sibal, UNESC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ann" initials="LM" lastIdx="2" clrIdx="0">
    <p:extLst>
      <p:ext uri="{19B8F6BF-5375-455C-9EA6-DF929625EA0E}">
        <p15:presenceInfo xmlns:p15="http://schemas.microsoft.com/office/powerpoint/2012/main" userId="S::leah.mann@itu.int::eafb62b1-d9a4-4daa-b595-272c920c011f" providerId="AD"/>
      </p:ext>
    </p:extLst>
  </p:cmAuthor>
  <p:cmAuthor id="2" name="UNESCO DIT" initials="DIT" lastIdx="8" clrIdx="1">
    <p:extLst>
      <p:ext uri="{19B8F6BF-5375-455C-9EA6-DF929625EA0E}">
        <p15:presenceInfo xmlns:p15="http://schemas.microsoft.com/office/powerpoint/2012/main" userId="UNESCO DIT" providerId="None"/>
      </p:ext>
    </p:extLst>
  </p:cmAuthor>
  <p:cmAuthor id="3" name="Yang, Steven" initials="YS" lastIdx="1" clrIdx="2">
    <p:extLst>
      <p:ext uri="{19B8F6BF-5375-455C-9EA6-DF929625EA0E}">
        <p15:presenceInfo xmlns:p15="http://schemas.microsoft.com/office/powerpoint/2012/main" userId="S-1-5-21-1606980848-1958367476-725345543-129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89F"/>
    <a:srgbClr val="91420D"/>
    <a:srgbClr val="F4B184"/>
    <a:srgbClr val="F5B714"/>
    <a:srgbClr val="404483"/>
    <a:srgbClr val="B6B8D9"/>
    <a:srgbClr val="0D396E"/>
    <a:srgbClr val="F4B183"/>
    <a:srgbClr val="E9EBF5"/>
    <a:srgbClr val="F1F1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84"/>
        <p:guide pos="38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E6D24-011E-406D-91DE-D7C2FA425499}"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0D42C3A3-F5D6-44F7-97BC-C3B178E8396E}">
      <dgm:prSet phldrT="[Text]"/>
      <dgm:spPr/>
      <dgm:t>
        <a:bodyPr/>
        <a:lstStyle/>
        <a:p>
          <a:r>
            <a:rPr lang="fr-FR" b="1">
              <a:latin typeface="Corbel" panose="020B0503020204020204" pitchFamily="34" charset="0"/>
            </a:rPr>
            <a:t>Culture : Diversity of expression, inclusion</a:t>
          </a:r>
        </a:p>
      </dgm:t>
    </dgm:pt>
    <dgm:pt modelId="{746A40A1-4C01-45A9-8DCB-C357A8241264}" type="parTrans" cxnId="{FBC1A64B-B310-4428-AD55-3E2E1C41A51B}">
      <dgm:prSet/>
      <dgm:spPr/>
      <dgm:t>
        <a:bodyPr/>
        <a:lstStyle/>
        <a:p>
          <a:endParaRPr lang="en-US"/>
        </a:p>
      </dgm:t>
    </dgm:pt>
    <dgm:pt modelId="{4B9C9B70-2C3E-417C-8952-FC9B46F00CFB}" type="sibTrans" cxnId="{FBC1A64B-B310-4428-AD55-3E2E1C41A51B}">
      <dgm:prSet/>
      <dgm:spPr/>
      <dgm:t>
        <a:bodyPr/>
        <a:lstStyle/>
        <a:p>
          <a:endParaRPr lang="en-US"/>
        </a:p>
      </dgm:t>
    </dgm:pt>
    <dgm:pt modelId="{AE87AEFC-7675-4D17-B850-0626FBF8EF4A}">
      <dgm:prSet phldrT="[Text]"/>
      <dgm:spPr/>
      <dgm:t>
        <a:bodyPr/>
        <a:lstStyle/>
        <a:p>
          <a:r>
            <a:rPr lang="fr-FR" b="1">
              <a:latin typeface="Corbel" panose="020B0503020204020204" pitchFamily="34" charset="0"/>
            </a:rPr>
            <a:t>Social Human Sciences : Definition of ethical norms</a:t>
          </a:r>
        </a:p>
      </dgm:t>
    </dgm:pt>
    <dgm:pt modelId="{33CD5B74-CCFD-49BD-9814-8F916F53DC20}" type="parTrans" cxnId="{2BBC64BE-6175-48E3-AAC5-E337CCE1F6BD}">
      <dgm:prSet/>
      <dgm:spPr/>
      <dgm:t>
        <a:bodyPr/>
        <a:lstStyle/>
        <a:p>
          <a:endParaRPr lang="en-US"/>
        </a:p>
      </dgm:t>
    </dgm:pt>
    <dgm:pt modelId="{9E6A56F9-04EC-45EC-8D95-14619E8A81E4}" type="sibTrans" cxnId="{2BBC64BE-6175-48E3-AAC5-E337CCE1F6BD}">
      <dgm:prSet/>
      <dgm:spPr/>
      <dgm:t>
        <a:bodyPr/>
        <a:lstStyle/>
        <a:p>
          <a:endParaRPr lang="en-US"/>
        </a:p>
      </dgm:t>
    </dgm:pt>
    <dgm:pt modelId="{CAC839A0-E654-42D9-88FE-78FCF3530F7B}">
      <dgm:prSet phldrT="[Text]"/>
      <dgm:spPr/>
      <dgm:t>
        <a:bodyPr/>
        <a:lstStyle/>
        <a:p>
          <a:r>
            <a:rPr lang="fr-FR" b="1">
              <a:latin typeface="Corbel" panose="020B0503020204020204" pitchFamily="34" charset="0"/>
            </a:rPr>
            <a:t>Communication : Human Rights, access, journalism, digital transformation, competencies</a:t>
          </a:r>
        </a:p>
      </dgm:t>
    </dgm:pt>
    <dgm:pt modelId="{7DD95614-D278-4CC9-B22E-17979DF7927F}" type="parTrans" cxnId="{36A9DBF9-F52D-4396-ACBE-B0932B8BB07F}">
      <dgm:prSet/>
      <dgm:spPr/>
      <dgm:t>
        <a:bodyPr/>
        <a:lstStyle/>
        <a:p>
          <a:endParaRPr lang="en-US"/>
        </a:p>
      </dgm:t>
    </dgm:pt>
    <dgm:pt modelId="{416E9B74-73B3-4DB4-B724-14282A2DCF9C}" type="sibTrans" cxnId="{36A9DBF9-F52D-4396-ACBE-B0932B8BB07F}">
      <dgm:prSet/>
      <dgm:spPr/>
      <dgm:t>
        <a:bodyPr/>
        <a:lstStyle/>
        <a:p>
          <a:endParaRPr lang="en-US"/>
        </a:p>
      </dgm:t>
    </dgm:pt>
    <dgm:pt modelId="{651F6A17-85D2-47F3-9975-9F0574550FCF}">
      <dgm:prSet phldrT="[Text]"/>
      <dgm:spPr/>
      <dgm:t>
        <a:bodyPr/>
        <a:lstStyle/>
        <a:p>
          <a:r>
            <a:rPr lang="fr-FR" b="1">
              <a:latin typeface="Corbel" panose="020B0503020204020204" pitchFamily="34" charset="0"/>
            </a:rPr>
            <a:t>Education: AI for teaching/learning, preparing the future of work</a:t>
          </a:r>
        </a:p>
      </dgm:t>
    </dgm:pt>
    <dgm:pt modelId="{8CCE76A0-E902-4CF2-A824-3688BA171AD6}" type="parTrans" cxnId="{AB85D8EF-1199-4FEF-9E04-03F0C07A17E6}">
      <dgm:prSet/>
      <dgm:spPr/>
      <dgm:t>
        <a:bodyPr/>
        <a:lstStyle/>
        <a:p>
          <a:endParaRPr lang="en-US"/>
        </a:p>
      </dgm:t>
    </dgm:pt>
    <dgm:pt modelId="{FBEA863C-63F7-4967-B531-AA486589E5B6}" type="sibTrans" cxnId="{AB85D8EF-1199-4FEF-9E04-03F0C07A17E6}">
      <dgm:prSet/>
      <dgm:spPr/>
      <dgm:t>
        <a:bodyPr/>
        <a:lstStyle/>
        <a:p>
          <a:endParaRPr lang="en-US"/>
        </a:p>
      </dgm:t>
    </dgm:pt>
    <dgm:pt modelId="{5EFBBCE1-4581-4DF6-9C01-1BE7E9EAABDF}">
      <dgm:prSet phldrT="[Text]"/>
      <dgm:spPr/>
      <dgm:t>
        <a:bodyPr/>
        <a:lstStyle/>
        <a:p>
          <a:r>
            <a:rPr lang="fr-FR" b="1">
              <a:latin typeface="Corbel" panose="020B0503020204020204" pitchFamily="34" charset="0"/>
            </a:rPr>
            <a:t>Science : </a:t>
          </a:r>
          <a:r>
            <a:rPr lang="fr-FR" b="1" err="1">
              <a:latin typeface="Corbel" panose="020B0503020204020204" pitchFamily="34" charset="0"/>
            </a:rPr>
            <a:t>Disaster</a:t>
          </a:r>
          <a:r>
            <a:rPr lang="fr-FR" b="1">
              <a:latin typeface="Corbel" panose="020B0503020204020204" pitchFamily="34" charset="0"/>
            </a:rPr>
            <a:t> </a:t>
          </a:r>
          <a:r>
            <a:rPr lang="fr-FR" b="1" err="1">
              <a:latin typeface="Corbel" panose="020B0503020204020204" pitchFamily="34" charset="0"/>
            </a:rPr>
            <a:t>risk</a:t>
          </a:r>
          <a:r>
            <a:rPr lang="fr-FR" b="1">
              <a:latin typeface="Corbel" panose="020B0503020204020204" pitchFamily="34" charset="0"/>
            </a:rPr>
            <a:t> </a:t>
          </a:r>
          <a:r>
            <a:rPr lang="fr-FR" b="1" err="1">
              <a:latin typeface="Corbel" panose="020B0503020204020204" pitchFamily="34" charset="0"/>
            </a:rPr>
            <a:t>reduction</a:t>
          </a:r>
          <a:r>
            <a:rPr lang="fr-FR" b="1">
              <a:latin typeface="Corbel" panose="020B0503020204020204" pitchFamily="34" charset="0"/>
            </a:rPr>
            <a:t>, </a:t>
          </a:r>
          <a:r>
            <a:rPr lang="fr-FR" b="1" err="1">
              <a:latin typeface="Corbel" panose="020B0503020204020204" pitchFamily="34" charset="0"/>
            </a:rPr>
            <a:t>climate</a:t>
          </a:r>
          <a:r>
            <a:rPr lang="fr-FR" b="1">
              <a:latin typeface="Corbel" panose="020B0503020204020204" pitchFamily="34" charset="0"/>
            </a:rPr>
            <a:t> change</a:t>
          </a:r>
        </a:p>
      </dgm:t>
    </dgm:pt>
    <dgm:pt modelId="{5DD294D2-3298-4CE5-990C-6FBCBC962E7F}" type="parTrans" cxnId="{78B00ED3-E3B6-4077-8F74-0449E6B0426D}">
      <dgm:prSet/>
      <dgm:spPr/>
      <dgm:t>
        <a:bodyPr/>
        <a:lstStyle/>
        <a:p>
          <a:endParaRPr lang="en-US"/>
        </a:p>
      </dgm:t>
    </dgm:pt>
    <dgm:pt modelId="{2008D239-B957-407C-9E4E-8418AA962CE0}" type="sibTrans" cxnId="{78B00ED3-E3B6-4077-8F74-0449E6B0426D}">
      <dgm:prSet/>
      <dgm:spPr/>
      <dgm:t>
        <a:bodyPr/>
        <a:lstStyle/>
        <a:p>
          <a:endParaRPr lang="en-US"/>
        </a:p>
      </dgm:t>
    </dgm:pt>
    <dgm:pt modelId="{C4846158-A94C-4253-8F46-B486F0FC2896}" type="pres">
      <dgm:prSet presAssocID="{DDDE6D24-011E-406D-91DE-D7C2FA425499}" presName="cycle" presStyleCnt="0">
        <dgm:presLayoutVars>
          <dgm:dir/>
          <dgm:resizeHandles val="exact"/>
        </dgm:presLayoutVars>
      </dgm:prSet>
      <dgm:spPr/>
    </dgm:pt>
    <dgm:pt modelId="{3B886181-BDE6-4A1F-BE0D-83CF0308879E}" type="pres">
      <dgm:prSet presAssocID="{0D42C3A3-F5D6-44F7-97BC-C3B178E8396E}" presName="node" presStyleLbl="node1" presStyleIdx="0" presStyleCnt="5" custScaleX="122729" custScaleY="122729" custRadScaleRad="85941" custRadScaleInc="16632">
        <dgm:presLayoutVars>
          <dgm:bulletEnabled val="1"/>
        </dgm:presLayoutVars>
      </dgm:prSet>
      <dgm:spPr/>
    </dgm:pt>
    <dgm:pt modelId="{2AF4EFE6-F879-4B1F-9BA5-20F7FA6887B4}" type="pres">
      <dgm:prSet presAssocID="{4B9C9B70-2C3E-417C-8952-FC9B46F00CFB}" presName="sibTrans" presStyleLbl="sibTrans2D1" presStyleIdx="0" presStyleCnt="5" custLinFactNeighborX="-3" custLinFactNeighborY="0"/>
      <dgm:spPr/>
    </dgm:pt>
    <dgm:pt modelId="{2D91EA64-8515-4618-B0CC-C6198973C4D7}" type="pres">
      <dgm:prSet presAssocID="{4B9C9B70-2C3E-417C-8952-FC9B46F00CFB}" presName="connectorText" presStyleLbl="sibTrans2D1" presStyleIdx="0" presStyleCnt="5"/>
      <dgm:spPr/>
    </dgm:pt>
    <dgm:pt modelId="{454263F9-430C-4373-AEF9-CB20C79742E9}" type="pres">
      <dgm:prSet presAssocID="{AE87AEFC-7675-4D17-B850-0626FBF8EF4A}" presName="node" presStyleLbl="node1" presStyleIdx="1" presStyleCnt="5" custScaleX="122729" custScaleY="122729" custRadScaleRad="99061" custRadScaleInc="-4048">
        <dgm:presLayoutVars>
          <dgm:bulletEnabled val="1"/>
        </dgm:presLayoutVars>
      </dgm:prSet>
      <dgm:spPr/>
    </dgm:pt>
    <dgm:pt modelId="{4A7DB330-9E87-4EF9-838E-D9906323E07D}" type="pres">
      <dgm:prSet presAssocID="{9E6A56F9-04EC-45EC-8D95-14619E8A81E4}" presName="sibTrans" presStyleLbl="sibTrans2D1" presStyleIdx="1" presStyleCnt="5"/>
      <dgm:spPr/>
    </dgm:pt>
    <dgm:pt modelId="{224612B7-373A-4C69-88F1-29D766C8F774}" type="pres">
      <dgm:prSet presAssocID="{9E6A56F9-04EC-45EC-8D95-14619E8A81E4}" presName="connectorText" presStyleLbl="sibTrans2D1" presStyleIdx="1" presStyleCnt="5"/>
      <dgm:spPr/>
    </dgm:pt>
    <dgm:pt modelId="{AC171710-8F07-43D7-9806-19E5AB51C7E4}" type="pres">
      <dgm:prSet presAssocID="{CAC839A0-E654-42D9-88FE-78FCF3530F7B}" presName="node" presStyleLbl="node1" presStyleIdx="2" presStyleCnt="5" custScaleX="122729" custScaleY="122729" custRadScaleRad="81017" custRadScaleInc="-23242">
        <dgm:presLayoutVars>
          <dgm:bulletEnabled val="1"/>
        </dgm:presLayoutVars>
      </dgm:prSet>
      <dgm:spPr/>
    </dgm:pt>
    <dgm:pt modelId="{05AB31A1-8122-4BDB-B41E-9C679FD75032}" type="pres">
      <dgm:prSet presAssocID="{416E9B74-73B3-4DB4-B724-14282A2DCF9C}" presName="sibTrans" presStyleLbl="sibTrans2D1" presStyleIdx="2" presStyleCnt="5"/>
      <dgm:spPr/>
    </dgm:pt>
    <dgm:pt modelId="{05ACC0A0-3331-457A-A327-62699CABDEF0}" type="pres">
      <dgm:prSet presAssocID="{416E9B74-73B3-4DB4-B724-14282A2DCF9C}" presName="connectorText" presStyleLbl="sibTrans2D1" presStyleIdx="2" presStyleCnt="5"/>
      <dgm:spPr/>
    </dgm:pt>
    <dgm:pt modelId="{C6E98AC6-5C17-4CB3-B975-174D4BAB48A1}" type="pres">
      <dgm:prSet presAssocID="{651F6A17-85D2-47F3-9975-9F0574550FCF}" presName="node" presStyleLbl="node1" presStyleIdx="3" presStyleCnt="5" custScaleX="122729" custScaleY="122729" custRadScaleRad="69473" custRadScaleInc="658">
        <dgm:presLayoutVars>
          <dgm:bulletEnabled val="1"/>
        </dgm:presLayoutVars>
      </dgm:prSet>
      <dgm:spPr/>
    </dgm:pt>
    <dgm:pt modelId="{BD30967C-657E-494D-8377-E0D341B4D060}" type="pres">
      <dgm:prSet presAssocID="{FBEA863C-63F7-4967-B531-AA486589E5B6}" presName="sibTrans" presStyleLbl="sibTrans2D1" presStyleIdx="3" presStyleCnt="5" custScaleY="98073"/>
      <dgm:spPr/>
    </dgm:pt>
    <dgm:pt modelId="{B6D2E1AA-04EE-49D7-9B59-22F3EFE5D5D0}" type="pres">
      <dgm:prSet presAssocID="{FBEA863C-63F7-4967-B531-AA486589E5B6}" presName="connectorText" presStyleLbl="sibTrans2D1" presStyleIdx="3" presStyleCnt="5"/>
      <dgm:spPr/>
    </dgm:pt>
    <dgm:pt modelId="{C1885B0B-ACC5-4DC9-A9CF-C04F9ABD73C5}" type="pres">
      <dgm:prSet presAssocID="{5EFBBCE1-4581-4DF6-9C01-1BE7E9EAABDF}" presName="node" presStyleLbl="node1" presStyleIdx="4" presStyleCnt="5" custScaleX="122729" custScaleY="122729" custRadScaleRad="84003" custRadScaleInc="20213">
        <dgm:presLayoutVars>
          <dgm:bulletEnabled val="1"/>
        </dgm:presLayoutVars>
      </dgm:prSet>
      <dgm:spPr/>
    </dgm:pt>
    <dgm:pt modelId="{E2A475FF-C8C8-4446-8D74-C1B7437C35F4}" type="pres">
      <dgm:prSet presAssocID="{2008D239-B957-407C-9E4E-8418AA962CE0}" presName="sibTrans" presStyleLbl="sibTrans2D1" presStyleIdx="4" presStyleCnt="5"/>
      <dgm:spPr/>
    </dgm:pt>
    <dgm:pt modelId="{3ECDCDC4-759C-4C65-846E-A293AD7FAB23}" type="pres">
      <dgm:prSet presAssocID="{2008D239-B957-407C-9E4E-8418AA962CE0}" presName="connectorText" presStyleLbl="sibTrans2D1" presStyleIdx="4" presStyleCnt="5"/>
      <dgm:spPr/>
    </dgm:pt>
  </dgm:ptLst>
  <dgm:cxnLst>
    <dgm:cxn modelId="{230C8B03-7F6A-48D4-9AD2-66F9AFF0D5C8}" type="presOf" srcId="{2008D239-B957-407C-9E4E-8418AA962CE0}" destId="{3ECDCDC4-759C-4C65-846E-A293AD7FAB23}" srcOrd="1" destOrd="0" presId="urn:microsoft.com/office/officeart/2005/8/layout/cycle2"/>
    <dgm:cxn modelId="{8A8ED316-3152-4CFA-BE1E-398B1AD238C5}" type="presOf" srcId="{9E6A56F9-04EC-45EC-8D95-14619E8A81E4}" destId="{224612B7-373A-4C69-88F1-29D766C8F774}" srcOrd="1" destOrd="0" presId="urn:microsoft.com/office/officeart/2005/8/layout/cycle2"/>
    <dgm:cxn modelId="{4FBD7623-4E9A-4C79-ADEE-4A9C39F8BAE3}" type="presOf" srcId="{416E9B74-73B3-4DB4-B724-14282A2DCF9C}" destId="{05AB31A1-8122-4BDB-B41E-9C679FD75032}" srcOrd="0" destOrd="0" presId="urn:microsoft.com/office/officeart/2005/8/layout/cycle2"/>
    <dgm:cxn modelId="{FBC1A64B-B310-4428-AD55-3E2E1C41A51B}" srcId="{DDDE6D24-011E-406D-91DE-D7C2FA425499}" destId="{0D42C3A3-F5D6-44F7-97BC-C3B178E8396E}" srcOrd="0" destOrd="0" parTransId="{746A40A1-4C01-45A9-8DCB-C357A8241264}" sibTransId="{4B9C9B70-2C3E-417C-8952-FC9B46F00CFB}"/>
    <dgm:cxn modelId="{0D3C4079-88FF-4D61-B0A1-3D656CC19764}" type="presOf" srcId="{FBEA863C-63F7-4967-B531-AA486589E5B6}" destId="{B6D2E1AA-04EE-49D7-9B59-22F3EFE5D5D0}" srcOrd="1" destOrd="0" presId="urn:microsoft.com/office/officeart/2005/8/layout/cycle2"/>
    <dgm:cxn modelId="{CB354D59-610D-47CD-B380-1136E3AD8507}" type="presOf" srcId="{651F6A17-85D2-47F3-9975-9F0574550FCF}" destId="{C6E98AC6-5C17-4CB3-B975-174D4BAB48A1}" srcOrd="0" destOrd="0" presId="urn:microsoft.com/office/officeart/2005/8/layout/cycle2"/>
    <dgm:cxn modelId="{3BCBA080-E816-449A-B542-31E826B1F852}" type="presOf" srcId="{CAC839A0-E654-42D9-88FE-78FCF3530F7B}" destId="{AC171710-8F07-43D7-9806-19E5AB51C7E4}" srcOrd="0" destOrd="0" presId="urn:microsoft.com/office/officeart/2005/8/layout/cycle2"/>
    <dgm:cxn modelId="{957DDB80-16F9-48DE-ADC8-2EB1794BD908}" type="presOf" srcId="{AE87AEFC-7675-4D17-B850-0626FBF8EF4A}" destId="{454263F9-430C-4373-AEF9-CB20C79742E9}" srcOrd="0" destOrd="0" presId="urn:microsoft.com/office/officeart/2005/8/layout/cycle2"/>
    <dgm:cxn modelId="{7CFD6681-94E5-4B3A-8EBB-5C0266C637AC}" type="presOf" srcId="{0D42C3A3-F5D6-44F7-97BC-C3B178E8396E}" destId="{3B886181-BDE6-4A1F-BE0D-83CF0308879E}" srcOrd="0" destOrd="0" presId="urn:microsoft.com/office/officeart/2005/8/layout/cycle2"/>
    <dgm:cxn modelId="{B26B0596-9172-4C50-A595-109AB9BDB55B}" type="presOf" srcId="{5EFBBCE1-4581-4DF6-9C01-1BE7E9EAABDF}" destId="{C1885B0B-ACC5-4DC9-A9CF-C04F9ABD73C5}" srcOrd="0" destOrd="0" presId="urn:microsoft.com/office/officeart/2005/8/layout/cycle2"/>
    <dgm:cxn modelId="{72948BAA-366F-4771-A7DC-7F651E78A1ED}" type="presOf" srcId="{FBEA863C-63F7-4967-B531-AA486589E5B6}" destId="{BD30967C-657E-494D-8377-E0D341B4D060}" srcOrd="0" destOrd="0" presId="urn:microsoft.com/office/officeart/2005/8/layout/cycle2"/>
    <dgm:cxn modelId="{E028B3BD-6BFA-4A69-BBBC-6243F35DDF5C}" type="presOf" srcId="{4B9C9B70-2C3E-417C-8952-FC9B46F00CFB}" destId="{2D91EA64-8515-4618-B0CC-C6198973C4D7}" srcOrd="1" destOrd="0" presId="urn:microsoft.com/office/officeart/2005/8/layout/cycle2"/>
    <dgm:cxn modelId="{2BBC64BE-6175-48E3-AAC5-E337CCE1F6BD}" srcId="{DDDE6D24-011E-406D-91DE-D7C2FA425499}" destId="{AE87AEFC-7675-4D17-B850-0626FBF8EF4A}" srcOrd="1" destOrd="0" parTransId="{33CD5B74-CCFD-49BD-9814-8F916F53DC20}" sibTransId="{9E6A56F9-04EC-45EC-8D95-14619E8A81E4}"/>
    <dgm:cxn modelId="{1D2186CC-9625-49AC-9CA6-8E12BD13BE7E}" type="presOf" srcId="{9E6A56F9-04EC-45EC-8D95-14619E8A81E4}" destId="{4A7DB330-9E87-4EF9-838E-D9906323E07D}" srcOrd="0" destOrd="0" presId="urn:microsoft.com/office/officeart/2005/8/layout/cycle2"/>
    <dgm:cxn modelId="{A6D46DD2-66AA-491E-80F6-753A2FC51FF2}" type="presOf" srcId="{416E9B74-73B3-4DB4-B724-14282A2DCF9C}" destId="{05ACC0A0-3331-457A-A327-62699CABDEF0}" srcOrd="1" destOrd="0" presId="urn:microsoft.com/office/officeart/2005/8/layout/cycle2"/>
    <dgm:cxn modelId="{78B00ED3-E3B6-4077-8F74-0449E6B0426D}" srcId="{DDDE6D24-011E-406D-91DE-D7C2FA425499}" destId="{5EFBBCE1-4581-4DF6-9C01-1BE7E9EAABDF}" srcOrd="4" destOrd="0" parTransId="{5DD294D2-3298-4CE5-990C-6FBCBC962E7F}" sibTransId="{2008D239-B957-407C-9E4E-8418AA962CE0}"/>
    <dgm:cxn modelId="{338824E6-3635-4F54-AD7D-627748150F76}" type="presOf" srcId="{2008D239-B957-407C-9E4E-8418AA962CE0}" destId="{E2A475FF-C8C8-4446-8D74-C1B7437C35F4}" srcOrd="0" destOrd="0" presId="urn:microsoft.com/office/officeart/2005/8/layout/cycle2"/>
    <dgm:cxn modelId="{575ABFE8-CCBB-4CA7-8AE0-F1DA10D96155}" type="presOf" srcId="{DDDE6D24-011E-406D-91DE-D7C2FA425499}" destId="{C4846158-A94C-4253-8F46-B486F0FC2896}" srcOrd="0" destOrd="0" presId="urn:microsoft.com/office/officeart/2005/8/layout/cycle2"/>
    <dgm:cxn modelId="{AB85D8EF-1199-4FEF-9E04-03F0C07A17E6}" srcId="{DDDE6D24-011E-406D-91DE-D7C2FA425499}" destId="{651F6A17-85D2-47F3-9975-9F0574550FCF}" srcOrd="3" destOrd="0" parTransId="{8CCE76A0-E902-4CF2-A824-3688BA171AD6}" sibTransId="{FBEA863C-63F7-4967-B531-AA486589E5B6}"/>
    <dgm:cxn modelId="{36A9DBF9-F52D-4396-ACBE-B0932B8BB07F}" srcId="{DDDE6D24-011E-406D-91DE-D7C2FA425499}" destId="{CAC839A0-E654-42D9-88FE-78FCF3530F7B}" srcOrd="2" destOrd="0" parTransId="{7DD95614-D278-4CC9-B22E-17979DF7927F}" sibTransId="{416E9B74-73B3-4DB4-B724-14282A2DCF9C}"/>
    <dgm:cxn modelId="{815138FA-3460-413D-BD7F-9880184219B6}" type="presOf" srcId="{4B9C9B70-2C3E-417C-8952-FC9B46F00CFB}" destId="{2AF4EFE6-F879-4B1F-9BA5-20F7FA6887B4}" srcOrd="0" destOrd="0" presId="urn:microsoft.com/office/officeart/2005/8/layout/cycle2"/>
    <dgm:cxn modelId="{0F18E983-D967-4EE0-ACED-98AE7CF5620A}" type="presParOf" srcId="{C4846158-A94C-4253-8F46-B486F0FC2896}" destId="{3B886181-BDE6-4A1F-BE0D-83CF0308879E}" srcOrd="0" destOrd="0" presId="urn:microsoft.com/office/officeart/2005/8/layout/cycle2"/>
    <dgm:cxn modelId="{783418C4-4A9E-42F6-B58F-AA4C90FCEC9D}" type="presParOf" srcId="{C4846158-A94C-4253-8F46-B486F0FC2896}" destId="{2AF4EFE6-F879-4B1F-9BA5-20F7FA6887B4}" srcOrd="1" destOrd="0" presId="urn:microsoft.com/office/officeart/2005/8/layout/cycle2"/>
    <dgm:cxn modelId="{1F4CE23A-DB8C-43DC-A576-D95153AFF3AF}" type="presParOf" srcId="{2AF4EFE6-F879-4B1F-9BA5-20F7FA6887B4}" destId="{2D91EA64-8515-4618-B0CC-C6198973C4D7}" srcOrd="0" destOrd="0" presId="urn:microsoft.com/office/officeart/2005/8/layout/cycle2"/>
    <dgm:cxn modelId="{7C95EA2C-F9D8-4730-9E0C-46BE9FCC6CAB}" type="presParOf" srcId="{C4846158-A94C-4253-8F46-B486F0FC2896}" destId="{454263F9-430C-4373-AEF9-CB20C79742E9}" srcOrd="2" destOrd="0" presId="urn:microsoft.com/office/officeart/2005/8/layout/cycle2"/>
    <dgm:cxn modelId="{BF5CACB5-87D9-4880-B33E-F1F7579959E8}" type="presParOf" srcId="{C4846158-A94C-4253-8F46-B486F0FC2896}" destId="{4A7DB330-9E87-4EF9-838E-D9906323E07D}" srcOrd="3" destOrd="0" presId="urn:microsoft.com/office/officeart/2005/8/layout/cycle2"/>
    <dgm:cxn modelId="{291BB6D3-C8CB-4464-94FC-098E0E269FB4}" type="presParOf" srcId="{4A7DB330-9E87-4EF9-838E-D9906323E07D}" destId="{224612B7-373A-4C69-88F1-29D766C8F774}" srcOrd="0" destOrd="0" presId="urn:microsoft.com/office/officeart/2005/8/layout/cycle2"/>
    <dgm:cxn modelId="{00D2FB00-F9DB-432F-8C72-A17DB72E3399}" type="presParOf" srcId="{C4846158-A94C-4253-8F46-B486F0FC2896}" destId="{AC171710-8F07-43D7-9806-19E5AB51C7E4}" srcOrd="4" destOrd="0" presId="urn:microsoft.com/office/officeart/2005/8/layout/cycle2"/>
    <dgm:cxn modelId="{9F677723-39A9-4614-BB30-0107A11F0F32}" type="presParOf" srcId="{C4846158-A94C-4253-8F46-B486F0FC2896}" destId="{05AB31A1-8122-4BDB-B41E-9C679FD75032}" srcOrd="5" destOrd="0" presId="urn:microsoft.com/office/officeart/2005/8/layout/cycle2"/>
    <dgm:cxn modelId="{08A3F156-C051-47DA-8C92-ED8882072044}" type="presParOf" srcId="{05AB31A1-8122-4BDB-B41E-9C679FD75032}" destId="{05ACC0A0-3331-457A-A327-62699CABDEF0}" srcOrd="0" destOrd="0" presId="urn:microsoft.com/office/officeart/2005/8/layout/cycle2"/>
    <dgm:cxn modelId="{CD838E9C-B1F0-47C3-B2F2-59CD525C386E}" type="presParOf" srcId="{C4846158-A94C-4253-8F46-B486F0FC2896}" destId="{C6E98AC6-5C17-4CB3-B975-174D4BAB48A1}" srcOrd="6" destOrd="0" presId="urn:microsoft.com/office/officeart/2005/8/layout/cycle2"/>
    <dgm:cxn modelId="{B7B20CCE-FDE1-4930-9D3C-B08F003A5D8F}" type="presParOf" srcId="{C4846158-A94C-4253-8F46-B486F0FC2896}" destId="{BD30967C-657E-494D-8377-E0D341B4D060}" srcOrd="7" destOrd="0" presId="urn:microsoft.com/office/officeart/2005/8/layout/cycle2"/>
    <dgm:cxn modelId="{91B2D41F-A393-4FD4-9C2F-9132D649323A}" type="presParOf" srcId="{BD30967C-657E-494D-8377-E0D341B4D060}" destId="{B6D2E1AA-04EE-49D7-9B59-22F3EFE5D5D0}" srcOrd="0" destOrd="0" presId="urn:microsoft.com/office/officeart/2005/8/layout/cycle2"/>
    <dgm:cxn modelId="{CFC433BC-7407-4061-A479-A2059F58EDF4}" type="presParOf" srcId="{C4846158-A94C-4253-8F46-B486F0FC2896}" destId="{C1885B0B-ACC5-4DC9-A9CF-C04F9ABD73C5}" srcOrd="8" destOrd="0" presId="urn:microsoft.com/office/officeart/2005/8/layout/cycle2"/>
    <dgm:cxn modelId="{B5F94F07-8524-426C-B10F-DA9E665E697D}" type="presParOf" srcId="{C4846158-A94C-4253-8F46-B486F0FC2896}" destId="{E2A475FF-C8C8-4446-8D74-C1B7437C35F4}" srcOrd="9" destOrd="0" presId="urn:microsoft.com/office/officeart/2005/8/layout/cycle2"/>
    <dgm:cxn modelId="{87388002-E5AC-4E1C-9AFB-CEA2A46EF011}" type="presParOf" srcId="{E2A475FF-C8C8-4446-8D74-C1B7437C35F4}" destId="{3ECDCDC4-759C-4C65-846E-A293AD7FAB2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4C45B5-88ED-43B8-98BF-7943F974E5F4}" type="doc">
      <dgm:prSet loTypeId="urn:microsoft.com/office/officeart/2005/8/layout/cycle1" loCatId="cycle" qsTypeId="urn:microsoft.com/office/officeart/2005/8/quickstyle/3d4" qsCatId="3D" csTypeId="urn:microsoft.com/office/officeart/2005/8/colors/accent0_3" csCatId="mainScheme" phldr="1"/>
      <dgm:spPr/>
      <dgm:t>
        <a:bodyPr/>
        <a:lstStyle/>
        <a:p>
          <a:endParaRPr lang="fr-FR"/>
        </a:p>
      </dgm:t>
    </dgm:pt>
    <dgm:pt modelId="{ED597D98-10A0-4BDD-8E3B-C731D9B23166}">
      <dgm:prSet phldrT="[Text]" custT="1"/>
      <dgm:spPr/>
      <dgm:t>
        <a:bodyPr/>
        <a:lstStyle/>
        <a:p>
          <a:r>
            <a:rPr lang="en-US" sz="2000" b="1"/>
            <a:t>Intervention Design</a:t>
          </a:r>
          <a:endParaRPr lang="fr-FR" sz="2000" b="1"/>
        </a:p>
      </dgm:t>
    </dgm:pt>
    <dgm:pt modelId="{AE492A0F-06EB-41E1-AAA8-5C2E740F4BB5}" type="parTrans" cxnId="{81407E1E-F43A-43CD-BF06-6CF1D4DB37D4}">
      <dgm:prSet/>
      <dgm:spPr/>
      <dgm:t>
        <a:bodyPr/>
        <a:lstStyle/>
        <a:p>
          <a:endParaRPr lang="fr-FR"/>
        </a:p>
      </dgm:t>
    </dgm:pt>
    <dgm:pt modelId="{DC4A4436-2630-4233-911F-DB7954799225}" type="sibTrans" cxnId="{81407E1E-F43A-43CD-BF06-6CF1D4DB37D4}">
      <dgm:prSet/>
      <dgm:spPr/>
      <dgm:t>
        <a:bodyPr/>
        <a:lstStyle/>
        <a:p>
          <a:endParaRPr lang="fr-FR"/>
        </a:p>
      </dgm:t>
    </dgm:pt>
    <dgm:pt modelId="{9C597C70-375C-4510-8154-9C41464D737D}">
      <dgm:prSet phldrT="[Text]" custT="1"/>
      <dgm:spPr/>
      <dgm:t>
        <a:bodyPr/>
        <a:lstStyle/>
        <a:p>
          <a:r>
            <a:rPr lang="en-US" sz="2000" b="1"/>
            <a:t>Implementation &amp; Evaluation</a:t>
          </a:r>
          <a:endParaRPr lang="fr-FR" sz="2000" b="1"/>
        </a:p>
      </dgm:t>
    </dgm:pt>
    <dgm:pt modelId="{517F83D8-7E1D-40D9-806D-0263A7288201}" type="parTrans" cxnId="{91B21A2C-EE02-4F93-ADEA-054FAF6BD247}">
      <dgm:prSet/>
      <dgm:spPr/>
      <dgm:t>
        <a:bodyPr/>
        <a:lstStyle/>
        <a:p>
          <a:endParaRPr lang="fr-FR"/>
        </a:p>
      </dgm:t>
    </dgm:pt>
    <dgm:pt modelId="{022922E3-ED71-4400-A2D2-A4DD442816E9}" type="sibTrans" cxnId="{91B21A2C-EE02-4F93-ADEA-054FAF6BD247}">
      <dgm:prSet/>
      <dgm:spPr/>
      <dgm:t>
        <a:bodyPr/>
        <a:lstStyle/>
        <a:p>
          <a:endParaRPr lang="fr-FR"/>
        </a:p>
      </dgm:t>
    </dgm:pt>
    <dgm:pt modelId="{7C37D274-1DB1-4232-9291-504BEBB87CCB}">
      <dgm:prSet phldrT="[Text]" custT="1"/>
      <dgm:spPr/>
      <dgm:t>
        <a:bodyPr/>
        <a:lstStyle/>
        <a:p>
          <a:r>
            <a:rPr lang="en-US" sz="2000" b="1"/>
            <a:t>Needs Assessment</a:t>
          </a:r>
          <a:endParaRPr lang="fr-FR" sz="2000" b="1"/>
        </a:p>
      </dgm:t>
    </dgm:pt>
    <dgm:pt modelId="{6C2CDC8A-074F-4243-BB02-D5DCFAE855B0}" type="parTrans" cxnId="{5D01CC59-DBE0-49E6-9FE8-13E628F47CFA}">
      <dgm:prSet/>
      <dgm:spPr/>
      <dgm:t>
        <a:bodyPr/>
        <a:lstStyle/>
        <a:p>
          <a:endParaRPr lang="fr-FR"/>
        </a:p>
      </dgm:t>
    </dgm:pt>
    <dgm:pt modelId="{4D582590-96B3-43C9-8755-2AD9A6F33909}" type="sibTrans" cxnId="{5D01CC59-DBE0-49E6-9FE8-13E628F47CFA}">
      <dgm:prSet/>
      <dgm:spPr/>
      <dgm:t>
        <a:bodyPr/>
        <a:lstStyle/>
        <a:p>
          <a:endParaRPr lang="fr-FR"/>
        </a:p>
      </dgm:t>
    </dgm:pt>
    <dgm:pt modelId="{BDE84189-03EE-41A3-BDAA-625C15C2A2ED}">
      <dgm:prSet phldrT="[Text]" custT="1"/>
      <dgm:spPr/>
      <dgm:t>
        <a:bodyPr/>
        <a:lstStyle/>
        <a:p>
          <a:r>
            <a:rPr lang="en-US" sz="1800" b="1"/>
            <a:t>Awareness Raising</a:t>
          </a:r>
          <a:endParaRPr lang="fr-FR" sz="1800" b="1"/>
        </a:p>
      </dgm:t>
    </dgm:pt>
    <dgm:pt modelId="{C631C8A6-4320-4F99-8337-E39E7490F669}" type="parTrans" cxnId="{DA9D8820-1AEA-40F4-9DE0-22BABD920B64}">
      <dgm:prSet/>
      <dgm:spPr/>
      <dgm:t>
        <a:bodyPr/>
        <a:lstStyle/>
        <a:p>
          <a:endParaRPr lang="fr-FR"/>
        </a:p>
      </dgm:t>
    </dgm:pt>
    <dgm:pt modelId="{3CCFD062-8147-4682-8736-D180FC2472B2}" type="sibTrans" cxnId="{DA9D8820-1AEA-40F4-9DE0-22BABD920B64}">
      <dgm:prSet/>
      <dgm:spPr/>
      <dgm:t>
        <a:bodyPr/>
        <a:lstStyle/>
        <a:p>
          <a:endParaRPr lang="fr-FR"/>
        </a:p>
      </dgm:t>
    </dgm:pt>
    <dgm:pt modelId="{C15F9571-2662-471D-9F02-B3EFA8713186}">
      <dgm:prSet phldrT="[Text]" custT="1"/>
      <dgm:spPr/>
      <dgm:t>
        <a:bodyPr/>
        <a:lstStyle/>
        <a:p>
          <a:r>
            <a:rPr lang="en-US" sz="2000" b="1"/>
            <a:t>Stakeholder Engagement</a:t>
          </a:r>
          <a:endParaRPr lang="fr-FR" sz="2000" b="1"/>
        </a:p>
      </dgm:t>
    </dgm:pt>
    <dgm:pt modelId="{DCA3B163-A2F2-4082-AF04-6863DEED87C8}" type="parTrans" cxnId="{049E5ACA-6AEB-4488-9B71-F4CB14D74480}">
      <dgm:prSet/>
      <dgm:spPr/>
      <dgm:t>
        <a:bodyPr/>
        <a:lstStyle/>
        <a:p>
          <a:endParaRPr lang="fr-FR"/>
        </a:p>
      </dgm:t>
    </dgm:pt>
    <dgm:pt modelId="{6B35B512-2FE8-48AB-BA2B-B3405EAA30D5}" type="sibTrans" cxnId="{049E5ACA-6AEB-4488-9B71-F4CB14D74480}">
      <dgm:prSet/>
      <dgm:spPr/>
      <dgm:t>
        <a:bodyPr/>
        <a:lstStyle/>
        <a:p>
          <a:endParaRPr lang="fr-FR"/>
        </a:p>
      </dgm:t>
    </dgm:pt>
    <dgm:pt modelId="{7DB45F6D-04D9-406F-98B4-366E773C465D}" type="pres">
      <dgm:prSet presAssocID="{864C45B5-88ED-43B8-98BF-7943F974E5F4}" presName="cycle" presStyleCnt="0">
        <dgm:presLayoutVars>
          <dgm:dir/>
          <dgm:resizeHandles val="exact"/>
        </dgm:presLayoutVars>
      </dgm:prSet>
      <dgm:spPr/>
    </dgm:pt>
    <dgm:pt modelId="{AB0EC6DD-51F2-4A0C-A577-0523E0B08354}" type="pres">
      <dgm:prSet presAssocID="{7C37D274-1DB1-4232-9291-504BEBB87CCB}" presName="dummy" presStyleCnt="0"/>
      <dgm:spPr/>
    </dgm:pt>
    <dgm:pt modelId="{0ECEB770-3632-4253-B10A-80283E63FC5A}" type="pres">
      <dgm:prSet presAssocID="{7C37D274-1DB1-4232-9291-504BEBB87CCB}" presName="node" presStyleLbl="revTx" presStyleIdx="0" presStyleCnt="5" custScaleX="154979">
        <dgm:presLayoutVars>
          <dgm:bulletEnabled val="1"/>
        </dgm:presLayoutVars>
      </dgm:prSet>
      <dgm:spPr/>
    </dgm:pt>
    <dgm:pt modelId="{94EC000D-F5E0-4DA3-A3A2-EDE3BBEC3BFB}" type="pres">
      <dgm:prSet presAssocID="{4D582590-96B3-43C9-8755-2AD9A6F33909}" presName="sibTrans" presStyleLbl="node1" presStyleIdx="0" presStyleCnt="5"/>
      <dgm:spPr/>
    </dgm:pt>
    <dgm:pt modelId="{7A68608A-2B22-4F5B-9C1C-45939E9B38BB}" type="pres">
      <dgm:prSet presAssocID="{ED597D98-10A0-4BDD-8E3B-C731D9B23166}" presName="dummy" presStyleCnt="0"/>
      <dgm:spPr/>
    </dgm:pt>
    <dgm:pt modelId="{A662720C-60E8-44D7-9F03-1BE65CFBFC79}" type="pres">
      <dgm:prSet presAssocID="{ED597D98-10A0-4BDD-8E3B-C731D9B23166}" presName="node" presStyleLbl="revTx" presStyleIdx="1" presStyleCnt="5" custScaleX="146911" custScaleY="73877">
        <dgm:presLayoutVars>
          <dgm:bulletEnabled val="1"/>
        </dgm:presLayoutVars>
      </dgm:prSet>
      <dgm:spPr/>
    </dgm:pt>
    <dgm:pt modelId="{20988142-5CF1-43A0-8549-35A2411BCCB9}" type="pres">
      <dgm:prSet presAssocID="{DC4A4436-2630-4233-911F-DB7954799225}" presName="sibTrans" presStyleLbl="node1" presStyleIdx="1" presStyleCnt="5"/>
      <dgm:spPr/>
    </dgm:pt>
    <dgm:pt modelId="{CACCE1F7-8077-4436-9890-160A884812BC}" type="pres">
      <dgm:prSet presAssocID="{9C597C70-375C-4510-8154-9C41464D737D}" presName="dummy" presStyleCnt="0"/>
      <dgm:spPr/>
    </dgm:pt>
    <dgm:pt modelId="{6E1B9CCA-493F-4F56-9787-90C09FAE056F}" type="pres">
      <dgm:prSet presAssocID="{9C597C70-375C-4510-8154-9C41464D737D}" presName="node" presStyleLbl="revTx" presStyleIdx="2" presStyleCnt="5" custScaleX="187282" custRadScaleRad="114809" custRadScaleInc="1048">
        <dgm:presLayoutVars>
          <dgm:bulletEnabled val="1"/>
        </dgm:presLayoutVars>
      </dgm:prSet>
      <dgm:spPr/>
    </dgm:pt>
    <dgm:pt modelId="{F2206C67-145A-446D-9DA0-9730B86B71E1}" type="pres">
      <dgm:prSet presAssocID="{022922E3-ED71-4400-A2D2-A4DD442816E9}" presName="sibTrans" presStyleLbl="node1" presStyleIdx="2" presStyleCnt="5"/>
      <dgm:spPr/>
    </dgm:pt>
    <dgm:pt modelId="{3508CFE1-B600-4C16-A431-6951AAD4E7A7}" type="pres">
      <dgm:prSet presAssocID="{BDE84189-03EE-41A3-BDAA-625C15C2A2ED}" presName="dummy" presStyleCnt="0"/>
      <dgm:spPr/>
    </dgm:pt>
    <dgm:pt modelId="{9D7EEA8E-7D90-44BF-B554-186E24F4F8B5}" type="pres">
      <dgm:prSet presAssocID="{BDE84189-03EE-41A3-BDAA-625C15C2A2ED}" presName="node" presStyleLbl="revTx" presStyleIdx="3" presStyleCnt="5" custScaleX="147419">
        <dgm:presLayoutVars>
          <dgm:bulletEnabled val="1"/>
        </dgm:presLayoutVars>
      </dgm:prSet>
      <dgm:spPr/>
    </dgm:pt>
    <dgm:pt modelId="{23E05137-67C9-4FFD-A2A2-3946952EDD8A}" type="pres">
      <dgm:prSet presAssocID="{3CCFD062-8147-4682-8736-D180FC2472B2}" presName="sibTrans" presStyleLbl="node1" presStyleIdx="3" presStyleCnt="5"/>
      <dgm:spPr/>
    </dgm:pt>
    <dgm:pt modelId="{641ECF78-F5BB-4B0E-8261-DDF209A16791}" type="pres">
      <dgm:prSet presAssocID="{C15F9571-2662-471D-9F02-B3EFA8713186}" presName="dummy" presStyleCnt="0"/>
      <dgm:spPr/>
    </dgm:pt>
    <dgm:pt modelId="{5C1C96CD-F0AA-4397-BCA8-19E9B8FB1269}" type="pres">
      <dgm:prSet presAssocID="{C15F9571-2662-471D-9F02-B3EFA8713186}" presName="node" presStyleLbl="revTx" presStyleIdx="4" presStyleCnt="5" custScaleX="172145">
        <dgm:presLayoutVars>
          <dgm:bulletEnabled val="1"/>
        </dgm:presLayoutVars>
      </dgm:prSet>
      <dgm:spPr/>
    </dgm:pt>
    <dgm:pt modelId="{793B3283-EAE9-4EDC-A6A1-21B39F5D2888}" type="pres">
      <dgm:prSet presAssocID="{6B35B512-2FE8-48AB-BA2B-B3405EAA30D5}" presName="sibTrans" presStyleLbl="node1" presStyleIdx="4" presStyleCnt="5"/>
      <dgm:spPr/>
    </dgm:pt>
  </dgm:ptLst>
  <dgm:cxnLst>
    <dgm:cxn modelId="{4EA8C104-8EA6-40E4-9FC7-ED24BC8CA13C}" type="presOf" srcId="{4D582590-96B3-43C9-8755-2AD9A6F33909}" destId="{94EC000D-F5E0-4DA3-A3A2-EDE3BBEC3BFB}" srcOrd="0" destOrd="0" presId="urn:microsoft.com/office/officeart/2005/8/layout/cycle1"/>
    <dgm:cxn modelId="{755EBB17-76E2-4F0C-A153-3B0F52BD4517}" type="presOf" srcId="{DC4A4436-2630-4233-911F-DB7954799225}" destId="{20988142-5CF1-43A0-8549-35A2411BCCB9}" srcOrd="0" destOrd="0" presId="urn:microsoft.com/office/officeart/2005/8/layout/cycle1"/>
    <dgm:cxn modelId="{AF92FA19-30F9-4DDD-AC8C-D63D6C7F7C92}" type="presOf" srcId="{BDE84189-03EE-41A3-BDAA-625C15C2A2ED}" destId="{9D7EEA8E-7D90-44BF-B554-186E24F4F8B5}" srcOrd="0" destOrd="0" presId="urn:microsoft.com/office/officeart/2005/8/layout/cycle1"/>
    <dgm:cxn modelId="{81407E1E-F43A-43CD-BF06-6CF1D4DB37D4}" srcId="{864C45B5-88ED-43B8-98BF-7943F974E5F4}" destId="{ED597D98-10A0-4BDD-8E3B-C731D9B23166}" srcOrd="1" destOrd="0" parTransId="{AE492A0F-06EB-41E1-AAA8-5C2E740F4BB5}" sibTransId="{DC4A4436-2630-4233-911F-DB7954799225}"/>
    <dgm:cxn modelId="{DA9D8820-1AEA-40F4-9DE0-22BABD920B64}" srcId="{864C45B5-88ED-43B8-98BF-7943F974E5F4}" destId="{BDE84189-03EE-41A3-BDAA-625C15C2A2ED}" srcOrd="3" destOrd="0" parTransId="{C631C8A6-4320-4F99-8337-E39E7490F669}" sibTransId="{3CCFD062-8147-4682-8736-D180FC2472B2}"/>
    <dgm:cxn modelId="{3D096126-F836-4B02-9275-80B6A7757F41}" type="presOf" srcId="{3CCFD062-8147-4682-8736-D180FC2472B2}" destId="{23E05137-67C9-4FFD-A2A2-3946952EDD8A}" srcOrd="0" destOrd="0" presId="urn:microsoft.com/office/officeart/2005/8/layout/cycle1"/>
    <dgm:cxn modelId="{91B21A2C-EE02-4F93-ADEA-054FAF6BD247}" srcId="{864C45B5-88ED-43B8-98BF-7943F974E5F4}" destId="{9C597C70-375C-4510-8154-9C41464D737D}" srcOrd="2" destOrd="0" parTransId="{517F83D8-7E1D-40D9-806D-0263A7288201}" sibTransId="{022922E3-ED71-4400-A2D2-A4DD442816E9}"/>
    <dgm:cxn modelId="{DDC30875-EC07-4C10-BB58-92132D5762BA}" type="presOf" srcId="{022922E3-ED71-4400-A2D2-A4DD442816E9}" destId="{F2206C67-145A-446D-9DA0-9730B86B71E1}" srcOrd="0" destOrd="0" presId="urn:microsoft.com/office/officeart/2005/8/layout/cycle1"/>
    <dgm:cxn modelId="{004CA678-E908-42B7-9CB0-222FE2C016FB}" type="presOf" srcId="{6B35B512-2FE8-48AB-BA2B-B3405EAA30D5}" destId="{793B3283-EAE9-4EDC-A6A1-21B39F5D2888}" srcOrd="0" destOrd="0" presId="urn:microsoft.com/office/officeart/2005/8/layout/cycle1"/>
    <dgm:cxn modelId="{5D01CC59-DBE0-49E6-9FE8-13E628F47CFA}" srcId="{864C45B5-88ED-43B8-98BF-7943F974E5F4}" destId="{7C37D274-1DB1-4232-9291-504BEBB87CCB}" srcOrd="0" destOrd="0" parTransId="{6C2CDC8A-074F-4243-BB02-D5DCFAE855B0}" sibTransId="{4D582590-96B3-43C9-8755-2AD9A6F33909}"/>
    <dgm:cxn modelId="{8DB22E96-8102-4506-91D0-07210089AFA5}" type="presOf" srcId="{7C37D274-1DB1-4232-9291-504BEBB87CCB}" destId="{0ECEB770-3632-4253-B10A-80283E63FC5A}" srcOrd="0" destOrd="0" presId="urn:microsoft.com/office/officeart/2005/8/layout/cycle1"/>
    <dgm:cxn modelId="{2FF3BD9B-D02D-43CD-A009-22185754D5DC}" type="presOf" srcId="{9C597C70-375C-4510-8154-9C41464D737D}" destId="{6E1B9CCA-493F-4F56-9787-90C09FAE056F}" srcOrd="0" destOrd="0" presId="urn:microsoft.com/office/officeart/2005/8/layout/cycle1"/>
    <dgm:cxn modelId="{049E5ACA-6AEB-4488-9B71-F4CB14D74480}" srcId="{864C45B5-88ED-43B8-98BF-7943F974E5F4}" destId="{C15F9571-2662-471D-9F02-B3EFA8713186}" srcOrd="4" destOrd="0" parTransId="{DCA3B163-A2F2-4082-AF04-6863DEED87C8}" sibTransId="{6B35B512-2FE8-48AB-BA2B-B3405EAA30D5}"/>
    <dgm:cxn modelId="{2C72DCD2-C619-467C-A660-76F1B0346D25}" type="presOf" srcId="{C15F9571-2662-471D-9F02-B3EFA8713186}" destId="{5C1C96CD-F0AA-4397-BCA8-19E9B8FB1269}" srcOrd="0" destOrd="0" presId="urn:microsoft.com/office/officeart/2005/8/layout/cycle1"/>
    <dgm:cxn modelId="{0C641AE8-6F01-4424-B6F1-9829633DB471}" type="presOf" srcId="{864C45B5-88ED-43B8-98BF-7943F974E5F4}" destId="{7DB45F6D-04D9-406F-98B4-366E773C465D}" srcOrd="0" destOrd="0" presId="urn:microsoft.com/office/officeart/2005/8/layout/cycle1"/>
    <dgm:cxn modelId="{76B4E9EE-30E9-48E4-BEE7-A163A009A0EB}" type="presOf" srcId="{ED597D98-10A0-4BDD-8E3B-C731D9B23166}" destId="{A662720C-60E8-44D7-9F03-1BE65CFBFC79}" srcOrd="0" destOrd="0" presId="urn:microsoft.com/office/officeart/2005/8/layout/cycle1"/>
    <dgm:cxn modelId="{96D0FFD9-608D-42CA-844F-1C6BA3FA2993}" type="presParOf" srcId="{7DB45F6D-04D9-406F-98B4-366E773C465D}" destId="{AB0EC6DD-51F2-4A0C-A577-0523E0B08354}" srcOrd="0" destOrd="0" presId="urn:microsoft.com/office/officeart/2005/8/layout/cycle1"/>
    <dgm:cxn modelId="{650CF652-A182-4257-9F65-CC1FBAE1A24E}" type="presParOf" srcId="{7DB45F6D-04D9-406F-98B4-366E773C465D}" destId="{0ECEB770-3632-4253-B10A-80283E63FC5A}" srcOrd="1" destOrd="0" presId="urn:microsoft.com/office/officeart/2005/8/layout/cycle1"/>
    <dgm:cxn modelId="{D7F17754-F3DD-4F8B-B8CC-52FD92D7BD13}" type="presParOf" srcId="{7DB45F6D-04D9-406F-98B4-366E773C465D}" destId="{94EC000D-F5E0-4DA3-A3A2-EDE3BBEC3BFB}" srcOrd="2" destOrd="0" presId="urn:microsoft.com/office/officeart/2005/8/layout/cycle1"/>
    <dgm:cxn modelId="{25C6434D-0B9F-4F56-9583-1C25E653CFE3}" type="presParOf" srcId="{7DB45F6D-04D9-406F-98B4-366E773C465D}" destId="{7A68608A-2B22-4F5B-9C1C-45939E9B38BB}" srcOrd="3" destOrd="0" presId="urn:microsoft.com/office/officeart/2005/8/layout/cycle1"/>
    <dgm:cxn modelId="{F60F319C-E9A3-4ABE-871E-FB0F0B1907EC}" type="presParOf" srcId="{7DB45F6D-04D9-406F-98B4-366E773C465D}" destId="{A662720C-60E8-44D7-9F03-1BE65CFBFC79}" srcOrd="4" destOrd="0" presId="urn:microsoft.com/office/officeart/2005/8/layout/cycle1"/>
    <dgm:cxn modelId="{710D177B-0A06-407D-A389-B9AC45313608}" type="presParOf" srcId="{7DB45F6D-04D9-406F-98B4-366E773C465D}" destId="{20988142-5CF1-43A0-8549-35A2411BCCB9}" srcOrd="5" destOrd="0" presId="urn:microsoft.com/office/officeart/2005/8/layout/cycle1"/>
    <dgm:cxn modelId="{1A6ABDE1-8195-4BF4-90FA-B3DEA844DE25}" type="presParOf" srcId="{7DB45F6D-04D9-406F-98B4-366E773C465D}" destId="{CACCE1F7-8077-4436-9890-160A884812BC}" srcOrd="6" destOrd="0" presId="urn:microsoft.com/office/officeart/2005/8/layout/cycle1"/>
    <dgm:cxn modelId="{C53EDE23-5B02-418E-8471-DF334CA783CC}" type="presParOf" srcId="{7DB45F6D-04D9-406F-98B4-366E773C465D}" destId="{6E1B9CCA-493F-4F56-9787-90C09FAE056F}" srcOrd="7" destOrd="0" presId="urn:microsoft.com/office/officeart/2005/8/layout/cycle1"/>
    <dgm:cxn modelId="{8259B41F-4E76-48CA-956A-827C644E57C4}" type="presParOf" srcId="{7DB45F6D-04D9-406F-98B4-366E773C465D}" destId="{F2206C67-145A-446D-9DA0-9730B86B71E1}" srcOrd="8" destOrd="0" presId="urn:microsoft.com/office/officeart/2005/8/layout/cycle1"/>
    <dgm:cxn modelId="{615A72A0-8CDB-4A27-9A54-508E34A0A6BD}" type="presParOf" srcId="{7DB45F6D-04D9-406F-98B4-366E773C465D}" destId="{3508CFE1-B600-4C16-A431-6951AAD4E7A7}" srcOrd="9" destOrd="0" presId="urn:microsoft.com/office/officeart/2005/8/layout/cycle1"/>
    <dgm:cxn modelId="{E94C92D7-B60F-45FF-ABDC-FED3ADA87EA1}" type="presParOf" srcId="{7DB45F6D-04D9-406F-98B4-366E773C465D}" destId="{9D7EEA8E-7D90-44BF-B554-186E24F4F8B5}" srcOrd="10" destOrd="0" presId="urn:microsoft.com/office/officeart/2005/8/layout/cycle1"/>
    <dgm:cxn modelId="{31B0B9C5-1B5E-40FD-85D9-8E6AE044259C}" type="presParOf" srcId="{7DB45F6D-04D9-406F-98B4-366E773C465D}" destId="{23E05137-67C9-4FFD-A2A2-3946952EDD8A}" srcOrd="11" destOrd="0" presId="urn:microsoft.com/office/officeart/2005/8/layout/cycle1"/>
    <dgm:cxn modelId="{FC909C8E-9716-46FA-869B-75536754FB28}" type="presParOf" srcId="{7DB45F6D-04D9-406F-98B4-366E773C465D}" destId="{641ECF78-F5BB-4B0E-8261-DDF209A16791}" srcOrd="12" destOrd="0" presId="urn:microsoft.com/office/officeart/2005/8/layout/cycle1"/>
    <dgm:cxn modelId="{F10C88CF-05CF-4062-AB7D-C78A0F385B21}" type="presParOf" srcId="{7DB45F6D-04D9-406F-98B4-366E773C465D}" destId="{5C1C96CD-F0AA-4397-BCA8-19E9B8FB1269}" srcOrd="13" destOrd="0" presId="urn:microsoft.com/office/officeart/2005/8/layout/cycle1"/>
    <dgm:cxn modelId="{4C5D8006-383C-488C-808D-43D3872EBF43}" type="presParOf" srcId="{7DB45F6D-04D9-406F-98B4-366E773C465D}" destId="{793B3283-EAE9-4EDC-A6A1-21B39F5D2888}"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4FAD197-1A43-4AFF-BC8E-5F018B0A931C}" type="doc">
      <dgm:prSet loTypeId="urn:microsoft.com/office/officeart/2005/8/layout/list1" loCatId="list" qsTypeId="urn:microsoft.com/office/officeart/2005/8/quickstyle/simple2" qsCatId="simple" csTypeId="urn:microsoft.com/office/officeart/2005/8/colors/accent0_3" csCatId="mainScheme"/>
      <dgm:spPr/>
      <dgm:t>
        <a:bodyPr/>
        <a:lstStyle/>
        <a:p>
          <a:endParaRPr lang="en-US"/>
        </a:p>
      </dgm:t>
    </dgm:pt>
    <dgm:pt modelId="{0ECF58DD-40BE-40AD-BAEF-C91D419AF1AE}">
      <dgm:prSet/>
      <dgm:spPr/>
      <dgm:t>
        <a:bodyPr/>
        <a:lstStyle/>
        <a:p>
          <a:r>
            <a:rPr lang="en-US"/>
            <a:t>Public service delivery</a:t>
          </a:r>
        </a:p>
      </dgm:t>
    </dgm:pt>
    <dgm:pt modelId="{4FD9E067-157E-4E43-8A07-EA6007996930}" type="parTrans" cxnId="{6203EF39-54D4-49B8-ABE4-D84302590066}">
      <dgm:prSet/>
      <dgm:spPr/>
      <dgm:t>
        <a:bodyPr/>
        <a:lstStyle/>
        <a:p>
          <a:endParaRPr lang="en-US"/>
        </a:p>
      </dgm:t>
    </dgm:pt>
    <dgm:pt modelId="{96C24FEF-F3D3-4648-AEF2-854F312D2660}" type="sibTrans" cxnId="{6203EF39-54D4-49B8-ABE4-D84302590066}">
      <dgm:prSet/>
      <dgm:spPr/>
      <dgm:t>
        <a:bodyPr/>
        <a:lstStyle/>
        <a:p>
          <a:endParaRPr lang="en-US"/>
        </a:p>
      </dgm:t>
    </dgm:pt>
    <dgm:pt modelId="{8BD5A915-3D46-4CB1-A1B9-C0963EC0DE05}">
      <dgm:prSet/>
      <dgm:spPr/>
      <dgm:t>
        <a:bodyPr/>
        <a:lstStyle/>
        <a:p>
          <a:r>
            <a:rPr lang="en-US"/>
            <a:t>Complex governance problems</a:t>
          </a:r>
        </a:p>
      </dgm:t>
    </dgm:pt>
    <dgm:pt modelId="{9CE7F913-7F2B-4E3F-BCED-4BC12A1B9722}" type="parTrans" cxnId="{B37223E1-B821-480C-95F1-C22C95225E9D}">
      <dgm:prSet/>
      <dgm:spPr/>
      <dgm:t>
        <a:bodyPr/>
        <a:lstStyle/>
        <a:p>
          <a:endParaRPr lang="en-US"/>
        </a:p>
      </dgm:t>
    </dgm:pt>
    <dgm:pt modelId="{6D1AF8E5-DBC7-4D37-9E5B-2FF3CD2EF05F}" type="sibTrans" cxnId="{B37223E1-B821-480C-95F1-C22C95225E9D}">
      <dgm:prSet/>
      <dgm:spPr/>
      <dgm:t>
        <a:bodyPr/>
        <a:lstStyle/>
        <a:p>
          <a:endParaRPr lang="en-US"/>
        </a:p>
      </dgm:t>
    </dgm:pt>
    <dgm:pt modelId="{63A7BFA8-2F03-4DE8-91C8-48BCB6C9C73F}">
      <dgm:prSet/>
      <dgm:spPr/>
      <dgm:t>
        <a:bodyPr/>
        <a:lstStyle/>
        <a:p>
          <a:r>
            <a:rPr lang="en-US" dirty="0"/>
            <a:t>Public engagement</a:t>
          </a:r>
        </a:p>
      </dgm:t>
    </dgm:pt>
    <dgm:pt modelId="{66C2964D-2204-47A5-97DE-8D6D92CAE1B6}" type="parTrans" cxnId="{0B6B4B52-9137-4E19-9F0C-41FFF78F14B4}">
      <dgm:prSet/>
      <dgm:spPr/>
      <dgm:t>
        <a:bodyPr/>
        <a:lstStyle/>
        <a:p>
          <a:endParaRPr lang="en-US"/>
        </a:p>
      </dgm:t>
    </dgm:pt>
    <dgm:pt modelId="{9954938F-0EAF-40B3-948A-237434E5C7FF}" type="sibTrans" cxnId="{0B6B4B52-9137-4E19-9F0C-41FFF78F14B4}">
      <dgm:prSet/>
      <dgm:spPr/>
      <dgm:t>
        <a:bodyPr/>
        <a:lstStyle/>
        <a:p>
          <a:endParaRPr lang="en-US"/>
        </a:p>
      </dgm:t>
    </dgm:pt>
    <dgm:pt modelId="{4C6254AC-BC3F-46D8-9AC1-86C1ED896391}">
      <dgm:prSet/>
      <dgm:spPr/>
      <dgm:t>
        <a:bodyPr/>
        <a:lstStyle/>
        <a:p>
          <a:r>
            <a:rPr lang="en-US"/>
            <a:t>Transparency and accountability</a:t>
          </a:r>
        </a:p>
      </dgm:t>
    </dgm:pt>
    <dgm:pt modelId="{2D14BAB2-77A0-460E-87B7-276ABBA2F913}" type="parTrans" cxnId="{C08F3D19-34BC-469C-A41B-2958287E04A3}">
      <dgm:prSet/>
      <dgm:spPr/>
      <dgm:t>
        <a:bodyPr/>
        <a:lstStyle/>
        <a:p>
          <a:endParaRPr lang="en-US"/>
        </a:p>
      </dgm:t>
    </dgm:pt>
    <dgm:pt modelId="{355C142E-D0C0-422A-ACC2-D52BEE19A8D1}" type="sibTrans" cxnId="{C08F3D19-34BC-469C-A41B-2958287E04A3}">
      <dgm:prSet/>
      <dgm:spPr/>
      <dgm:t>
        <a:bodyPr/>
        <a:lstStyle/>
        <a:p>
          <a:endParaRPr lang="en-US"/>
        </a:p>
      </dgm:t>
    </dgm:pt>
    <dgm:pt modelId="{9772CA4A-99A8-47D7-B3F1-43CCAF667A21}" type="pres">
      <dgm:prSet presAssocID="{34FAD197-1A43-4AFF-BC8E-5F018B0A931C}" presName="linear" presStyleCnt="0">
        <dgm:presLayoutVars>
          <dgm:dir/>
          <dgm:animLvl val="lvl"/>
          <dgm:resizeHandles val="exact"/>
        </dgm:presLayoutVars>
      </dgm:prSet>
      <dgm:spPr/>
    </dgm:pt>
    <dgm:pt modelId="{E86CD7F8-F86A-4ADE-B8CC-F5AD1AC9841B}" type="pres">
      <dgm:prSet presAssocID="{0ECF58DD-40BE-40AD-BAEF-C91D419AF1AE}" presName="parentLin" presStyleCnt="0"/>
      <dgm:spPr/>
    </dgm:pt>
    <dgm:pt modelId="{D8721958-5E6E-4B4A-9FE4-6C44A7D1A59B}" type="pres">
      <dgm:prSet presAssocID="{0ECF58DD-40BE-40AD-BAEF-C91D419AF1AE}" presName="parentLeftMargin" presStyleLbl="node1" presStyleIdx="0" presStyleCnt="4"/>
      <dgm:spPr/>
    </dgm:pt>
    <dgm:pt modelId="{95380346-5581-4D47-9A01-122BDE6421AC}" type="pres">
      <dgm:prSet presAssocID="{0ECF58DD-40BE-40AD-BAEF-C91D419AF1AE}" presName="parentText" presStyleLbl="node1" presStyleIdx="0" presStyleCnt="4">
        <dgm:presLayoutVars>
          <dgm:chMax val="0"/>
          <dgm:bulletEnabled val="1"/>
        </dgm:presLayoutVars>
      </dgm:prSet>
      <dgm:spPr/>
    </dgm:pt>
    <dgm:pt modelId="{8D40FF0C-6688-458B-A3D5-71C2740D4938}" type="pres">
      <dgm:prSet presAssocID="{0ECF58DD-40BE-40AD-BAEF-C91D419AF1AE}" presName="negativeSpace" presStyleCnt="0"/>
      <dgm:spPr/>
    </dgm:pt>
    <dgm:pt modelId="{40F2953E-9334-48D0-AF62-24B712D14ED6}" type="pres">
      <dgm:prSet presAssocID="{0ECF58DD-40BE-40AD-BAEF-C91D419AF1AE}" presName="childText" presStyleLbl="conFgAcc1" presStyleIdx="0" presStyleCnt="4">
        <dgm:presLayoutVars>
          <dgm:bulletEnabled val="1"/>
        </dgm:presLayoutVars>
      </dgm:prSet>
      <dgm:spPr/>
    </dgm:pt>
    <dgm:pt modelId="{029737C5-AC1C-47F4-8066-C3718146D4C5}" type="pres">
      <dgm:prSet presAssocID="{96C24FEF-F3D3-4648-AEF2-854F312D2660}" presName="spaceBetweenRectangles" presStyleCnt="0"/>
      <dgm:spPr/>
    </dgm:pt>
    <dgm:pt modelId="{C70CC487-DBD7-457D-A52D-1CA0AED2F386}" type="pres">
      <dgm:prSet presAssocID="{8BD5A915-3D46-4CB1-A1B9-C0963EC0DE05}" presName="parentLin" presStyleCnt="0"/>
      <dgm:spPr/>
    </dgm:pt>
    <dgm:pt modelId="{23C237F6-328A-45D0-B674-C2728CE398FD}" type="pres">
      <dgm:prSet presAssocID="{8BD5A915-3D46-4CB1-A1B9-C0963EC0DE05}" presName="parentLeftMargin" presStyleLbl="node1" presStyleIdx="0" presStyleCnt="4"/>
      <dgm:spPr/>
    </dgm:pt>
    <dgm:pt modelId="{27B57F79-EE5F-4B3C-81E1-8305C27DCFB3}" type="pres">
      <dgm:prSet presAssocID="{8BD5A915-3D46-4CB1-A1B9-C0963EC0DE05}" presName="parentText" presStyleLbl="node1" presStyleIdx="1" presStyleCnt="4">
        <dgm:presLayoutVars>
          <dgm:chMax val="0"/>
          <dgm:bulletEnabled val="1"/>
        </dgm:presLayoutVars>
      </dgm:prSet>
      <dgm:spPr/>
    </dgm:pt>
    <dgm:pt modelId="{97866C32-5BC5-4519-A318-C1E7017F5E42}" type="pres">
      <dgm:prSet presAssocID="{8BD5A915-3D46-4CB1-A1B9-C0963EC0DE05}" presName="negativeSpace" presStyleCnt="0"/>
      <dgm:spPr/>
    </dgm:pt>
    <dgm:pt modelId="{16D87A8C-6B8D-45F9-A234-DD1B6AADDDF1}" type="pres">
      <dgm:prSet presAssocID="{8BD5A915-3D46-4CB1-A1B9-C0963EC0DE05}" presName="childText" presStyleLbl="conFgAcc1" presStyleIdx="1" presStyleCnt="4">
        <dgm:presLayoutVars>
          <dgm:bulletEnabled val="1"/>
        </dgm:presLayoutVars>
      </dgm:prSet>
      <dgm:spPr/>
    </dgm:pt>
    <dgm:pt modelId="{9D7A9733-CCE4-4E68-AF39-9C55051B62B4}" type="pres">
      <dgm:prSet presAssocID="{6D1AF8E5-DBC7-4D37-9E5B-2FF3CD2EF05F}" presName="spaceBetweenRectangles" presStyleCnt="0"/>
      <dgm:spPr/>
    </dgm:pt>
    <dgm:pt modelId="{7F1B9F62-4066-476F-8113-6706FD5C7C7D}" type="pres">
      <dgm:prSet presAssocID="{63A7BFA8-2F03-4DE8-91C8-48BCB6C9C73F}" presName="parentLin" presStyleCnt="0"/>
      <dgm:spPr/>
    </dgm:pt>
    <dgm:pt modelId="{BDA5F52C-774C-456F-AD8F-E92FD45DC312}" type="pres">
      <dgm:prSet presAssocID="{63A7BFA8-2F03-4DE8-91C8-48BCB6C9C73F}" presName="parentLeftMargin" presStyleLbl="node1" presStyleIdx="1" presStyleCnt="4"/>
      <dgm:spPr/>
    </dgm:pt>
    <dgm:pt modelId="{98722325-0631-4243-97CC-A4A4A259B293}" type="pres">
      <dgm:prSet presAssocID="{63A7BFA8-2F03-4DE8-91C8-48BCB6C9C73F}" presName="parentText" presStyleLbl="node1" presStyleIdx="2" presStyleCnt="4">
        <dgm:presLayoutVars>
          <dgm:chMax val="0"/>
          <dgm:bulletEnabled val="1"/>
        </dgm:presLayoutVars>
      </dgm:prSet>
      <dgm:spPr/>
    </dgm:pt>
    <dgm:pt modelId="{CBC0857C-1C2B-4DDF-895E-1BA3189F35AE}" type="pres">
      <dgm:prSet presAssocID="{63A7BFA8-2F03-4DE8-91C8-48BCB6C9C73F}" presName="negativeSpace" presStyleCnt="0"/>
      <dgm:spPr/>
    </dgm:pt>
    <dgm:pt modelId="{523FD67A-421C-4EFA-B8D1-2115280B079A}" type="pres">
      <dgm:prSet presAssocID="{63A7BFA8-2F03-4DE8-91C8-48BCB6C9C73F}" presName="childText" presStyleLbl="conFgAcc1" presStyleIdx="2" presStyleCnt="4">
        <dgm:presLayoutVars>
          <dgm:bulletEnabled val="1"/>
        </dgm:presLayoutVars>
      </dgm:prSet>
      <dgm:spPr/>
    </dgm:pt>
    <dgm:pt modelId="{A96D548D-F473-4D53-8441-02D7D1A6F836}" type="pres">
      <dgm:prSet presAssocID="{9954938F-0EAF-40B3-948A-237434E5C7FF}" presName="spaceBetweenRectangles" presStyleCnt="0"/>
      <dgm:spPr/>
    </dgm:pt>
    <dgm:pt modelId="{3587ED5F-A20B-4B54-B2C6-92C316C07186}" type="pres">
      <dgm:prSet presAssocID="{4C6254AC-BC3F-46D8-9AC1-86C1ED896391}" presName="parentLin" presStyleCnt="0"/>
      <dgm:spPr/>
    </dgm:pt>
    <dgm:pt modelId="{DD47A71B-A2CD-4046-96C1-EA84E567A012}" type="pres">
      <dgm:prSet presAssocID="{4C6254AC-BC3F-46D8-9AC1-86C1ED896391}" presName="parentLeftMargin" presStyleLbl="node1" presStyleIdx="2" presStyleCnt="4"/>
      <dgm:spPr/>
    </dgm:pt>
    <dgm:pt modelId="{270E3F32-E949-46A5-AF99-E72495F64659}" type="pres">
      <dgm:prSet presAssocID="{4C6254AC-BC3F-46D8-9AC1-86C1ED896391}" presName="parentText" presStyleLbl="node1" presStyleIdx="3" presStyleCnt="4">
        <dgm:presLayoutVars>
          <dgm:chMax val="0"/>
          <dgm:bulletEnabled val="1"/>
        </dgm:presLayoutVars>
      </dgm:prSet>
      <dgm:spPr/>
    </dgm:pt>
    <dgm:pt modelId="{0B2E5AAC-AF90-423C-B483-4DA89B6A14AB}" type="pres">
      <dgm:prSet presAssocID="{4C6254AC-BC3F-46D8-9AC1-86C1ED896391}" presName="negativeSpace" presStyleCnt="0"/>
      <dgm:spPr/>
    </dgm:pt>
    <dgm:pt modelId="{F2AF62F0-8955-48C9-8249-F2F0EFB6E1FA}" type="pres">
      <dgm:prSet presAssocID="{4C6254AC-BC3F-46D8-9AC1-86C1ED896391}" presName="childText" presStyleLbl="conFgAcc1" presStyleIdx="3" presStyleCnt="4">
        <dgm:presLayoutVars>
          <dgm:bulletEnabled val="1"/>
        </dgm:presLayoutVars>
      </dgm:prSet>
      <dgm:spPr/>
    </dgm:pt>
  </dgm:ptLst>
  <dgm:cxnLst>
    <dgm:cxn modelId="{9DE39811-9436-49F8-A681-1B38997231B6}" type="presOf" srcId="{63A7BFA8-2F03-4DE8-91C8-48BCB6C9C73F}" destId="{98722325-0631-4243-97CC-A4A4A259B293}" srcOrd="1" destOrd="0" presId="urn:microsoft.com/office/officeart/2005/8/layout/list1"/>
    <dgm:cxn modelId="{C08F3D19-34BC-469C-A41B-2958287E04A3}" srcId="{34FAD197-1A43-4AFF-BC8E-5F018B0A931C}" destId="{4C6254AC-BC3F-46D8-9AC1-86C1ED896391}" srcOrd="3" destOrd="0" parTransId="{2D14BAB2-77A0-460E-87B7-276ABBA2F913}" sibTransId="{355C142E-D0C0-422A-ACC2-D52BEE19A8D1}"/>
    <dgm:cxn modelId="{700C171B-0A9A-4E19-873E-D0156E11EB65}" type="presOf" srcId="{34FAD197-1A43-4AFF-BC8E-5F018B0A931C}" destId="{9772CA4A-99A8-47D7-B3F1-43CCAF667A21}" srcOrd="0" destOrd="0" presId="urn:microsoft.com/office/officeart/2005/8/layout/list1"/>
    <dgm:cxn modelId="{8C1D691B-AD6B-4833-9551-7AA1EF068E65}" type="presOf" srcId="{8BD5A915-3D46-4CB1-A1B9-C0963EC0DE05}" destId="{23C237F6-328A-45D0-B674-C2728CE398FD}" srcOrd="0" destOrd="0" presId="urn:microsoft.com/office/officeart/2005/8/layout/list1"/>
    <dgm:cxn modelId="{6203EF39-54D4-49B8-ABE4-D84302590066}" srcId="{34FAD197-1A43-4AFF-BC8E-5F018B0A931C}" destId="{0ECF58DD-40BE-40AD-BAEF-C91D419AF1AE}" srcOrd="0" destOrd="0" parTransId="{4FD9E067-157E-4E43-8A07-EA6007996930}" sibTransId="{96C24FEF-F3D3-4648-AEF2-854F312D2660}"/>
    <dgm:cxn modelId="{5630043F-698C-4FA6-B1DE-DF395428D5FB}" type="presOf" srcId="{4C6254AC-BC3F-46D8-9AC1-86C1ED896391}" destId="{270E3F32-E949-46A5-AF99-E72495F64659}" srcOrd="1" destOrd="0" presId="urn:microsoft.com/office/officeart/2005/8/layout/list1"/>
    <dgm:cxn modelId="{0B6B4B52-9137-4E19-9F0C-41FFF78F14B4}" srcId="{34FAD197-1A43-4AFF-BC8E-5F018B0A931C}" destId="{63A7BFA8-2F03-4DE8-91C8-48BCB6C9C73F}" srcOrd="2" destOrd="0" parTransId="{66C2964D-2204-47A5-97DE-8D6D92CAE1B6}" sibTransId="{9954938F-0EAF-40B3-948A-237434E5C7FF}"/>
    <dgm:cxn modelId="{2341BC73-60B3-4EB0-9057-79D3EEAE33BA}" type="presOf" srcId="{4C6254AC-BC3F-46D8-9AC1-86C1ED896391}" destId="{DD47A71B-A2CD-4046-96C1-EA84E567A012}" srcOrd="0" destOrd="0" presId="urn:microsoft.com/office/officeart/2005/8/layout/list1"/>
    <dgm:cxn modelId="{C662A181-FAF3-4B27-BFC7-4B7B4129C933}" type="presOf" srcId="{63A7BFA8-2F03-4DE8-91C8-48BCB6C9C73F}" destId="{BDA5F52C-774C-456F-AD8F-E92FD45DC312}" srcOrd="0" destOrd="0" presId="urn:microsoft.com/office/officeart/2005/8/layout/list1"/>
    <dgm:cxn modelId="{E31119C1-6137-4560-B582-44E6F4F9D208}" type="presOf" srcId="{8BD5A915-3D46-4CB1-A1B9-C0963EC0DE05}" destId="{27B57F79-EE5F-4B3C-81E1-8305C27DCFB3}" srcOrd="1" destOrd="0" presId="urn:microsoft.com/office/officeart/2005/8/layout/list1"/>
    <dgm:cxn modelId="{DA9B61C3-97B3-4B93-B40D-8450BC17905D}" type="presOf" srcId="{0ECF58DD-40BE-40AD-BAEF-C91D419AF1AE}" destId="{D8721958-5E6E-4B4A-9FE4-6C44A7D1A59B}" srcOrd="0" destOrd="0" presId="urn:microsoft.com/office/officeart/2005/8/layout/list1"/>
    <dgm:cxn modelId="{B954E6CA-C258-40A4-B515-8B8E1ED36A5A}" type="presOf" srcId="{0ECF58DD-40BE-40AD-BAEF-C91D419AF1AE}" destId="{95380346-5581-4D47-9A01-122BDE6421AC}" srcOrd="1" destOrd="0" presId="urn:microsoft.com/office/officeart/2005/8/layout/list1"/>
    <dgm:cxn modelId="{B37223E1-B821-480C-95F1-C22C95225E9D}" srcId="{34FAD197-1A43-4AFF-BC8E-5F018B0A931C}" destId="{8BD5A915-3D46-4CB1-A1B9-C0963EC0DE05}" srcOrd="1" destOrd="0" parTransId="{9CE7F913-7F2B-4E3F-BCED-4BC12A1B9722}" sibTransId="{6D1AF8E5-DBC7-4D37-9E5B-2FF3CD2EF05F}"/>
    <dgm:cxn modelId="{9F5D5B06-454C-44D2-8FB8-2036274C70C1}" type="presParOf" srcId="{9772CA4A-99A8-47D7-B3F1-43CCAF667A21}" destId="{E86CD7F8-F86A-4ADE-B8CC-F5AD1AC9841B}" srcOrd="0" destOrd="0" presId="urn:microsoft.com/office/officeart/2005/8/layout/list1"/>
    <dgm:cxn modelId="{8BFDA143-7348-4F46-9C55-1A471ED77EFB}" type="presParOf" srcId="{E86CD7F8-F86A-4ADE-B8CC-F5AD1AC9841B}" destId="{D8721958-5E6E-4B4A-9FE4-6C44A7D1A59B}" srcOrd="0" destOrd="0" presId="urn:microsoft.com/office/officeart/2005/8/layout/list1"/>
    <dgm:cxn modelId="{8272F11C-E146-440E-B79E-08B866091FEE}" type="presParOf" srcId="{E86CD7F8-F86A-4ADE-B8CC-F5AD1AC9841B}" destId="{95380346-5581-4D47-9A01-122BDE6421AC}" srcOrd="1" destOrd="0" presId="urn:microsoft.com/office/officeart/2005/8/layout/list1"/>
    <dgm:cxn modelId="{2C158E58-9CF8-47C9-9828-17404CEE1F46}" type="presParOf" srcId="{9772CA4A-99A8-47D7-B3F1-43CCAF667A21}" destId="{8D40FF0C-6688-458B-A3D5-71C2740D4938}" srcOrd="1" destOrd="0" presId="urn:microsoft.com/office/officeart/2005/8/layout/list1"/>
    <dgm:cxn modelId="{66B5F9FD-2917-4F31-B91F-0A6819E18DBE}" type="presParOf" srcId="{9772CA4A-99A8-47D7-B3F1-43CCAF667A21}" destId="{40F2953E-9334-48D0-AF62-24B712D14ED6}" srcOrd="2" destOrd="0" presId="urn:microsoft.com/office/officeart/2005/8/layout/list1"/>
    <dgm:cxn modelId="{7D5F83E5-8488-4585-BA47-324229CD9E7D}" type="presParOf" srcId="{9772CA4A-99A8-47D7-B3F1-43CCAF667A21}" destId="{029737C5-AC1C-47F4-8066-C3718146D4C5}" srcOrd="3" destOrd="0" presId="urn:microsoft.com/office/officeart/2005/8/layout/list1"/>
    <dgm:cxn modelId="{65CECFBA-006D-4C2D-A4B0-63C59818FDB7}" type="presParOf" srcId="{9772CA4A-99A8-47D7-B3F1-43CCAF667A21}" destId="{C70CC487-DBD7-457D-A52D-1CA0AED2F386}" srcOrd="4" destOrd="0" presId="urn:microsoft.com/office/officeart/2005/8/layout/list1"/>
    <dgm:cxn modelId="{A6CA22D3-17CF-4FD7-B531-3B44B119C952}" type="presParOf" srcId="{C70CC487-DBD7-457D-A52D-1CA0AED2F386}" destId="{23C237F6-328A-45D0-B674-C2728CE398FD}" srcOrd="0" destOrd="0" presId="urn:microsoft.com/office/officeart/2005/8/layout/list1"/>
    <dgm:cxn modelId="{5AF42693-3BAB-4B87-B950-4E79E0A6EE09}" type="presParOf" srcId="{C70CC487-DBD7-457D-A52D-1CA0AED2F386}" destId="{27B57F79-EE5F-4B3C-81E1-8305C27DCFB3}" srcOrd="1" destOrd="0" presId="urn:microsoft.com/office/officeart/2005/8/layout/list1"/>
    <dgm:cxn modelId="{1E81F61A-0CCB-4210-80DB-775625069AB8}" type="presParOf" srcId="{9772CA4A-99A8-47D7-B3F1-43CCAF667A21}" destId="{97866C32-5BC5-4519-A318-C1E7017F5E42}" srcOrd="5" destOrd="0" presId="urn:microsoft.com/office/officeart/2005/8/layout/list1"/>
    <dgm:cxn modelId="{E57905B3-20DA-4BCA-A97C-302FCF251CBF}" type="presParOf" srcId="{9772CA4A-99A8-47D7-B3F1-43CCAF667A21}" destId="{16D87A8C-6B8D-45F9-A234-DD1B6AADDDF1}" srcOrd="6" destOrd="0" presId="urn:microsoft.com/office/officeart/2005/8/layout/list1"/>
    <dgm:cxn modelId="{572B18B4-C734-4E21-B1F1-177FE8498E2E}" type="presParOf" srcId="{9772CA4A-99A8-47D7-B3F1-43CCAF667A21}" destId="{9D7A9733-CCE4-4E68-AF39-9C55051B62B4}" srcOrd="7" destOrd="0" presId="urn:microsoft.com/office/officeart/2005/8/layout/list1"/>
    <dgm:cxn modelId="{0ECE3AD6-7973-4CF9-B1AE-571C8C8B270B}" type="presParOf" srcId="{9772CA4A-99A8-47D7-B3F1-43CCAF667A21}" destId="{7F1B9F62-4066-476F-8113-6706FD5C7C7D}" srcOrd="8" destOrd="0" presId="urn:microsoft.com/office/officeart/2005/8/layout/list1"/>
    <dgm:cxn modelId="{99DF51C5-93BF-44C1-A8B5-A099BEE91836}" type="presParOf" srcId="{7F1B9F62-4066-476F-8113-6706FD5C7C7D}" destId="{BDA5F52C-774C-456F-AD8F-E92FD45DC312}" srcOrd="0" destOrd="0" presId="urn:microsoft.com/office/officeart/2005/8/layout/list1"/>
    <dgm:cxn modelId="{0B66C43B-5200-4D33-BB49-6E2B84440A0A}" type="presParOf" srcId="{7F1B9F62-4066-476F-8113-6706FD5C7C7D}" destId="{98722325-0631-4243-97CC-A4A4A259B293}" srcOrd="1" destOrd="0" presId="urn:microsoft.com/office/officeart/2005/8/layout/list1"/>
    <dgm:cxn modelId="{265F77BA-CFD9-462F-91E4-163EBD282D7F}" type="presParOf" srcId="{9772CA4A-99A8-47D7-B3F1-43CCAF667A21}" destId="{CBC0857C-1C2B-4DDF-895E-1BA3189F35AE}" srcOrd="9" destOrd="0" presId="urn:microsoft.com/office/officeart/2005/8/layout/list1"/>
    <dgm:cxn modelId="{8184855E-8E3B-4453-BD2E-4A6F3B826A9E}" type="presParOf" srcId="{9772CA4A-99A8-47D7-B3F1-43CCAF667A21}" destId="{523FD67A-421C-4EFA-B8D1-2115280B079A}" srcOrd="10" destOrd="0" presId="urn:microsoft.com/office/officeart/2005/8/layout/list1"/>
    <dgm:cxn modelId="{5D5082D2-14A9-4931-B8C3-E13F5838447E}" type="presParOf" srcId="{9772CA4A-99A8-47D7-B3F1-43CCAF667A21}" destId="{A96D548D-F473-4D53-8441-02D7D1A6F836}" srcOrd="11" destOrd="0" presId="urn:microsoft.com/office/officeart/2005/8/layout/list1"/>
    <dgm:cxn modelId="{E6F9F8C5-571E-4859-8021-04D4F5C48754}" type="presParOf" srcId="{9772CA4A-99A8-47D7-B3F1-43CCAF667A21}" destId="{3587ED5F-A20B-4B54-B2C6-92C316C07186}" srcOrd="12" destOrd="0" presId="urn:microsoft.com/office/officeart/2005/8/layout/list1"/>
    <dgm:cxn modelId="{62CAC127-C29F-4E9C-AB43-12D41F05A918}" type="presParOf" srcId="{3587ED5F-A20B-4B54-B2C6-92C316C07186}" destId="{DD47A71B-A2CD-4046-96C1-EA84E567A012}" srcOrd="0" destOrd="0" presId="urn:microsoft.com/office/officeart/2005/8/layout/list1"/>
    <dgm:cxn modelId="{41869AFD-44D8-4014-AB23-E9CD0D102688}" type="presParOf" srcId="{3587ED5F-A20B-4B54-B2C6-92C316C07186}" destId="{270E3F32-E949-46A5-AF99-E72495F64659}" srcOrd="1" destOrd="0" presId="urn:microsoft.com/office/officeart/2005/8/layout/list1"/>
    <dgm:cxn modelId="{0951CEE6-FBEA-4A79-892A-9554E999293A}" type="presParOf" srcId="{9772CA4A-99A8-47D7-B3F1-43CCAF667A21}" destId="{0B2E5AAC-AF90-423C-B483-4DA89B6A14AB}" srcOrd="13" destOrd="0" presId="urn:microsoft.com/office/officeart/2005/8/layout/list1"/>
    <dgm:cxn modelId="{62235B97-87FD-4205-996B-F9B4C38BE612}" type="presParOf" srcId="{9772CA4A-99A8-47D7-B3F1-43CCAF667A21}" destId="{F2AF62F0-8955-48C9-8249-F2F0EFB6E1F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681390-C3A7-4573-B216-7BBC2A85B4DF}" type="doc">
      <dgm:prSet loTypeId="urn:microsoft.com/office/officeart/2005/8/layout/hList6" loCatId="list" qsTypeId="urn:microsoft.com/office/officeart/2005/8/quickstyle/3d1" qsCatId="3D" csTypeId="urn:microsoft.com/office/officeart/2005/8/colors/accent0_3" csCatId="mainScheme" phldr="1"/>
      <dgm:spPr/>
    </dgm:pt>
    <dgm:pt modelId="{23DEC219-B1A9-4A6B-A338-30B1A6E2855D}">
      <dgm:prSet phldrT="[Text]"/>
      <dgm:spPr/>
      <dgm:t>
        <a:bodyPr/>
        <a:lstStyle/>
        <a:p>
          <a:pPr>
            <a:buFont typeface="Arial" panose="020B0604020202020204" pitchFamily="34" charset="0"/>
            <a:buNone/>
          </a:pPr>
          <a:r>
            <a:rPr lang="en-US" b="1" dirty="0">
              <a:solidFill>
                <a:srgbClr val="FFFF00"/>
              </a:solidFill>
              <a:latin typeface="Avenir Next"/>
            </a:rPr>
            <a:t>Digital Planning and Design</a:t>
          </a:r>
          <a:endParaRPr lang="en-SG" dirty="0">
            <a:solidFill>
              <a:srgbClr val="FFFF00"/>
            </a:solidFill>
          </a:endParaRPr>
        </a:p>
      </dgm:t>
    </dgm:pt>
    <dgm:pt modelId="{9988E59A-6B40-40C1-952C-327593BFCD76}" type="parTrans" cxnId="{EC7758FC-3A8F-4D8B-B0A0-891D4D661327}">
      <dgm:prSet/>
      <dgm:spPr/>
      <dgm:t>
        <a:bodyPr/>
        <a:lstStyle/>
        <a:p>
          <a:endParaRPr lang="en-SG"/>
        </a:p>
      </dgm:t>
    </dgm:pt>
    <dgm:pt modelId="{F1DE1945-D4CF-40A0-96DE-421489B48386}" type="sibTrans" cxnId="{EC7758FC-3A8F-4D8B-B0A0-891D4D661327}">
      <dgm:prSet/>
      <dgm:spPr/>
      <dgm:t>
        <a:bodyPr/>
        <a:lstStyle/>
        <a:p>
          <a:endParaRPr lang="en-SG"/>
        </a:p>
      </dgm:t>
    </dgm:pt>
    <dgm:pt modelId="{E5F08B96-817E-4B7C-990A-180AC1FCD8E4}">
      <dgm:prSet phldrT="[Text]"/>
      <dgm:spPr/>
      <dgm:t>
        <a:bodyPr/>
        <a:lstStyle/>
        <a:p>
          <a:pPr>
            <a:buFont typeface="Arial" panose="020B0604020202020204" pitchFamily="34" charset="0"/>
            <a:buNone/>
          </a:pPr>
          <a:r>
            <a:rPr lang="en-US" b="1" dirty="0">
              <a:solidFill>
                <a:srgbClr val="FFFF00"/>
              </a:solidFill>
              <a:latin typeface="Avenir Next"/>
            </a:rPr>
            <a:t>Data Use and Governance</a:t>
          </a:r>
          <a:endParaRPr lang="en-SG" dirty="0">
            <a:solidFill>
              <a:srgbClr val="FFFF00"/>
            </a:solidFill>
          </a:endParaRPr>
        </a:p>
      </dgm:t>
    </dgm:pt>
    <dgm:pt modelId="{4CCE2331-7205-4DB9-829C-EE75D740849A}" type="parTrans" cxnId="{7C4FD02F-229A-4DF0-BC42-AF4E1FE5B63C}">
      <dgm:prSet/>
      <dgm:spPr/>
      <dgm:t>
        <a:bodyPr/>
        <a:lstStyle/>
        <a:p>
          <a:endParaRPr lang="en-SG"/>
        </a:p>
      </dgm:t>
    </dgm:pt>
    <dgm:pt modelId="{A7B4662A-444B-4A8A-AF21-2F9D6CD46D06}" type="sibTrans" cxnId="{7C4FD02F-229A-4DF0-BC42-AF4E1FE5B63C}">
      <dgm:prSet/>
      <dgm:spPr/>
      <dgm:t>
        <a:bodyPr/>
        <a:lstStyle/>
        <a:p>
          <a:endParaRPr lang="en-SG"/>
        </a:p>
      </dgm:t>
    </dgm:pt>
    <dgm:pt modelId="{843FA08E-BE9E-473D-B55B-3F945F56A3FE}">
      <dgm:prSet phldrT="[Text]"/>
      <dgm:spPr/>
      <dgm:t>
        <a:bodyPr/>
        <a:lstStyle/>
        <a:p>
          <a:pPr>
            <a:buFont typeface="Arial" panose="020B0604020202020204" pitchFamily="34" charset="0"/>
            <a:buNone/>
          </a:pPr>
          <a:r>
            <a:rPr lang="en-US" b="1" dirty="0">
              <a:solidFill>
                <a:srgbClr val="FFFF00"/>
              </a:solidFill>
              <a:latin typeface="Avenir Next"/>
            </a:rPr>
            <a:t>Digital Management and Execution</a:t>
          </a:r>
          <a:endParaRPr lang="en-SG" dirty="0">
            <a:solidFill>
              <a:srgbClr val="FFFF00"/>
            </a:solidFill>
          </a:endParaRPr>
        </a:p>
      </dgm:t>
    </dgm:pt>
    <dgm:pt modelId="{7B899756-F7B6-4CED-8327-18CD3582BAE1}" type="parTrans" cxnId="{E849572B-595E-4AF6-A876-4B4CA2649474}">
      <dgm:prSet/>
      <dgm:spPr/>
      <dgm:t>
        <a:bodyPr/>
        <a:lstStyle/>
        <a:p>
          <a:endParaRPr lang="en-SG"/>
        </a:p>
      </dgm:t>
    </dgm:pt>
    <dgm:pt modelId="{4B738B60-7ED7-47DF-A9F1-D70EDFFF90AA}" type="sibTrans" cxnId="{E849572B-595E-4AF6-A876-4B4CA2649474}">
      <dgm:prSet/>
      <dgm:spPr/>
      <dgm:t>
        <a:bodyPr/>
        <a:lstStyle/>
        <a:p>
          <a:endParaRPr lang="en-SG"/>
        </a:p>
      </dgm:t>
    </dgm:pt>
    <dgm:pt modelId="{74B93F29-D875-47EA-A642-772698CEF5B0}">
      <dgm:prSet phldrT="[Text]"/>
      <dgm:spPr/>
      <dgm:t>
        <a:bodyPr/>
        <a:lstStyle/>
        <a:p>
          <a:pPr>
            <a:buFont typeface="Arial" panose="020B0604020202020204" pitchFamily="34" charset="0"/>
            <a:buNone/>
          </a:pPr>
          <a:r>
            <a:rPr lang="en-US"/>
            <a:t>Understand complexity</a:t>
          </a:r>
          <a:endParaRPr lang="en-SG"/>
        </a:p>
      </dgm:t>
    </dgm:pt>
    <dgm:pt modelId="{19FBA864-8467-413C-A1C3-E25B2B11A555}" type="parTrans" cxnId="{357CAFDD-21D7-4C02-A5EC-EBD9C4539006}">
      <dgm:prSet/>
      <dgm:spPr/>
      <dgm:t>
        <a:bodyPr/>
        <a:lstStyle/>
        <a:p>
          <a:endParaRPr lang="en-SG"/>
        </a:p>
      </dgm:t>
    </dgm:pt>
    <dgm:pt modelId="{7619273C-67C3-488A-9353-AA4DFC3BA837}" type="sibTrans" cxnId="{357CAFDD-21D7-4C02-A5EC-EBD9C4539006}">
      <dgm:prSet/>
      <dgm:spPr/>
      <dgm:t>
        <a:bodyPr/>
        <a:lstStyle/>
        <a:p>
          <a:endParaRPr lang="en-SG"/>
        </a:p>
      </dgm:t>
    </dgm:pt>
    <dgm:pt modelId="{5836F55C-928C-4D64-831A-39AD372638A9}">
      <dgm:prSet phldrT="[Text]"/>
      <dgm:spPr/>
      <dgm:t>
        <a:bodyPr/>
        <a:lstStyle/>
        <a:p>
          <a:pPr>
            <a:buFont typeface="Arial" panose="020B0604020202020204" pitchFamily="34" charset="0"/>
            <a:buNone/>
          </a:pPr>
          <a:r>
            <a:rPr lang="en-US" dirty="0"/>
            <a:t>Anticipate the unexpected</a:t>
          </a:r>
          <a:endParaRPr lang="en-SG" dirty="0"/>
        </a:p>
      </dgm:t>
    </dgm:pt>
    <dgm:pt modelId="{D7DD3699-32C5-4AE4-B76A-3FE7ECCF0FA7}" type="parTrans" cxnId="{AEF08108-3DAF-4D8F-8DC8-AC552AF6A58A}">
      <dgm:prSet/>
      <dgm:spPr/>
      <dgm:t>
        <a:bodyPr/>
        <a:lstStyle/>
        <a:p>
          <a:endParaRPr lang="en-SG"/>
        </a:p>
      </dgm:t>
    </dgm:pt>
    <dgm:pt modelId="{7094D136-57B2-41E6-B3F3-8AEBE825D180}" type="sibTrans" cxnId="{AEF08108-3DAF-4D8F-8DC8-AC552AF6A58A}">
      <dgm:prSet/>
      <dgm:spPr/>
      <dgm:t>
        <a:bodyPr/>
        <a:lstStyle/>
        <a:p>
          <a:endParaRPr lang="en-SG"/>
        </a:p>
      </dgm:t>
    </dgm:pt>
    <dgm:pt modelId="{53523AF2-8568-467E-A104-C9C399C9EFDF}">
      <dgm:prSet phldrT="[Text]"/>
      <dgm:spPr/>
      <dgm:t>
        <a:bodyPr/>
        <a:lstStyle/>
        <a:p>
          <a:pPr>
            <a:buFont typeface="Arial" panose="020B0604020202020204" pitchFamily="34" charset="0"/>
            <a:buNone/>
          </a:pPr>
          <a:r>
            <a:rPr lang="en-US"/>
            <a:t>Recognize opportunities </a:t>
          </a:r>
          <a:endParaRPr lang="en-SG"/>
        </a:p>
      </dgm:t>
    </dgm:pt>
    <dgm:pt modelId="{23DF34F4-815D-48C7-8EF4-EB7C87E1842B}" type="parTrans" cxnId="{DCCF29C1-A1F0-4AEB-BD96-5B339652AEE3}">
      <dgm:prSet/>
      <dgm:spPr/>
      <dgm:t>
        <a:bodyPr/>
        <a:lstStyle/>
        <a:p>
          <a:endParaRPr lang="en-SG"/>
        </a:p>
      </dgm:t>
    </dgm:pt>
    <dgm:pt modelId="{453CB950-8914-4DC7-B345-2AC651E2E072}" type="sibTrans" cxnId="{DCCF29C1-A1F0-4AEB-BD96-5B339652AEE3}">
      <dgm:prSet/>
      <dgm:spPr/>
      <dgm:t>
        <a:bodyPr/>
        <a:lstStyle/>
        <a:p>
          <a:endParaRPr lang="en-SG"/>
        </a:p>
      </dgm:t>
    </dgm:pt>
    <dgm:pt modelId="{4066B8F1-C153-43CF-8815-E58916399822}">
      <dgm:prSet phldrT="[Text]"/>
      <dgm:spPr/>
      <dgm:t>
        <a:bodyPr/>
        <a:lstStyle/>
        <a:p>
          <a:pPr>
            <a:buFont typeface="Arial" panose="020B0604020202020204" pitchFamily="34" charset="0"/>
            <a:buNone/>
          </a:pPr>
          <a:r>
            <a:rPr lang="en-US"/>
            <a:t>Understand data</a:t>
          </a:r>
          <a:endParaRPr lang="en-SG"/>
        </a:p>
      </dgm:t>
    </dgm:pt>
    <dgm:pt modelId="{9C39B87D-FD78-4E8A-8816-2EA9F9A6C6C0}" type="parTrans" cxnId="{52D4BBC7-E602-48CA-9D1A-3DCF29BE7CA5}">
      <dgm:prSet/>
      <dgm:spPr/>
      <dgm:t>
        <a:bodyPr/>
        <a:lstStyle/>
        <a:p>
          <a:endParaRPr lang="en-SG"/>
        </a:p>
      </dgm:t>
    </dgm:pt>
    <dgm:pt modelId="{44CB1775-DFC9-4588-868A-8D63208DF9A6}" type="sibTrans" cxnId="{52D4BBC7-E602-48CA-9D1A-3DCF29BE7CA5}">
      <dgm:prSet/>
      <dgm:spPr/>
      <dgm:t>
        <a:bodyPr/>
        <a:lstStyle/>
        <a:p>
          <a:endParaRPr lang="en-SG"/>
        </a:p>
      </dgm:t>
    </dgm:pt>
    <dgm:pt modelId="{C70C5F10-FA9D-4735-A067-5288E9B681F3}">
      <dgm:prSet phldrT="[Text]"/>
      <dgm:spPr/>
      <dgm:t>
        <a:bodyPr/>
        <a:lstStyle/>
        <a:p>
          <a:pPr>
            <a:buFont typeface="Arial" panose="020B0604020202020204" pitchFamily="34" charset="0"/>
            <a:buNone/>
          </a:pPr>
          <a:r>
            <a:rPr lang="en-US"/>
            <a:t>Leverage data </a:t>
          </a:r>
          <a:endParaRPr lang="en-SG"/>
        </a:p>
      </dgm:t>
    </dgm:pt>
    <dgm:pt modelId="{A0E9A34B-D402-4810-8871-DC2BF6E8054E}" type="parTrans" cxnId="{588B2B25-138C-4086-942A-C4BCBBE330CE}">
      <dgm:prSet/>
      <dgm:spPr/>
      <dgm:t>
        <a:bodyPr/>
        <a:lstStyle/>
        <a:p>
          <a:endParaRPr lang="en-SG"/>
        </a:p>
      </dgm:t>
    </dgm:pt>
    <dgm:pt modelId="{CA158FE4-65BE-4146-A6C2-B7A4EFEDA89C}" type="sibTrans" cxnId="{588B2B25-138C-4086-942A-C4BCBBE330CE}">
      <dgm:prSet/>
      <dgm:spPr/>
      <dgm:t>
        <a:bodyPr/>
        <a:lstStyle/>
        <a:p>
          <a:endParaRPr lang="en-SG"/>
        </a:p>
      </dgm:t>
    </dgm:pt>
    <dgm:pt modelId="{A0A73650-4AB1-4342-8CA5-DD927D316D13}">
      <dgm:prSet phldrT="[Text]"/>
      <dgm:spPr/>
      <dgm:t>
        <a:bodyPr/>
        <a:lstStyle/>
        <a:p>
          <a:pPr>
            <a:buFont typeface="Arial" panose="020B0604020202020204" pitchFamily="34" charset="0"/>
            <a:buNone/>
          </a:pPr>
          <a:r>
            <a:rPr lang="en-US"/>
            <a:t>Manage data </a:t>
          </a:r>
          <a:endParaRPr lang="en-SG"/>
        </a:p>
      </dgm:t>
    </dgm:pt>
    <dgm:pt modelId="{FCD0E653-7383-4899-B213-D6A81A35A017}" type="parTrans" cxnId="{310E86B0-680F-45A0-ACD3-BC83E9E24512}">
      <dgm:prSet/>
      <dgm:spPr/>
      <dgm:t>
        <a:bodyPr/>
        <a:lstStyle/>
        <a:p>
          <a:endParaRPr lang="en-SG"/>
        </a:p>
      </dgm:t>
    </dgm:pt>
    <dgm:pt modelId="{ADF3FF2F-F8B1-424D-8679-09791389C6C8}" type="sibTrans" cxnId="{310E86B0-680F-45A0-ACD3-BC83E9E24512}">
      <dgm:prSet/>
      <dgm:spPr/>
      <dgm:t>
        <a:bodyPr/>
        <a:lstStyle/>
        <a:p>
          <a:endParaRPr lang="en-SG"/>
        </a:p>
      </dgm:t>
    </dgm:pt>
    <dgm:pt modelId="{78702EC9-7463-4212-A9EE-2AFE5B5A4193}">
      <dgm:prSet phldrT="[Text]"/>
      <dgm:spPr/>
      <dgm:t>
        <a:bodyPr/>
        <a:lstStyle/>
        <a:p>
          <a:pPr>
            <a:buFont typeface="Arial" panose="020B0604020202020204" pitchFamily="34" charset="0"/>
            <a:buNone/>
          </a:pPr>
          <a:r>
            <a:rPr lang="en-US"/>
            <a:t>Manage projects</a:t>
          </a:r>
          <a:endParaRPr lang="en-SG"/>
        </a:p>
      </dgm:t>
    </dgm:pt>
    <dgm:pt modelId="{D7495EAF-B31B-4C11-B19D-9A8866FA8BAE}" type="parTrans" cxnId="{4C82BEE7-FCD1-48F1-919E-87910F596FC6}">
      <dgm:prSet/>
      <dgm:spPr/>
      <dgm:t>
        <a:bodyPr/>
        <a:lstStyle/>
        <a:p>
          <a:endParaRPr lang="en-SG"/>
        </a:p>
      </dgm:t>
    </dgm:pt>
    <dgm:pt modelId="{6F85FEB0-3EB0-4015-B47F-E3CA0EF1C7B9}" type="sibTrans" cxnId="{4C82BEE7-FCD1-48F1-919E-87910F596FC6}">
      <dgm:prSet/>
      <dgm:spPr/>
      <dgm:t>
        <a:bodyPr/>
        <a:lstStyle/>
        <a:p>
          <a:endParaRPr lang="en-SG"/>
        </a:p>
      </dgm:t>
    </dgm:pt>
    <dgm:pt modelId="{CB02BD54-B9F3-4C76-B37F-33C36169ED29}">
      <dgm:prSet phldrT="[Text]"/>
      <dgm:spPr/>
      <dgm:t>
        <a:bodyPr/>
        <a:lstStyle/>
        <a:p>
          <a:pPr>
            <a:buFont typeface="Arial" panose="020B0604020202020204" pitchFamily="34" charset="0"/>
            <a:buNone/>
          </a:pPr>
          <a:r>
            <a:rPr lang="en-US"/>
            <a:t>Implement policies</a:t>
          </a:r>
          <a:endParaRPr lang="en-SG"/>
        </a:p>
      </dgm:t>
    </dgm:pt>
    <dgm:pt modelId="{B9455422-DC12-48C1-A26D-C52D03289ED3}" type="parTrans" cxnId="{C1565BE7-A073-4E89-AAA2-9DF45CA0FAC6}">
      <dgm:prSet/>
      <dgm:spPr/>
      <dgm:t>
        <a:bodyPr/>
        <a:lstStyle/>
        <a:p>
          <a:endParaRPr lang="en-SG"/>
        </a:p>
      </dgm:t>
    </dgm:pt>
    <dgm:pt modelId="{5C7C2A19-EC6E-4437-A9E4-892CEB9C3D98}" type="sibTrans" cxnId="{C1565BE7-A073-4E89-AAA2-9DF45CA0FAC6}">
      <dgm:prSet/>
      <dgm:spPr/>
      <dgm:t>
        <a:bodyPr/>
        <a:lstStyle/>
        <a:p>
          <a:endParaRPr lang="en-SG"/>
        </a:p>
      </dgm:t>
    </dgm:pt>
    <dgm:pt modelId="{BE8C7E59-2A48-42BF-8130-15E0D280C009}">
      <dgm:prSet phldrT="[Text]"/>
      <dgm:spPr/>
      <dgm:t>
        <a:bodyPr/>
        <a:lstStyle/>
        <a:p>
          <a:pPr>
            <a:buFont typeface="Arial" panose="020B0604020202020204" pitchFamily="34" charset="0"/>
            <a:buNone/>
          </a:pPr>
          <a:r>
            <a:rPr lang="en-US"/>
            <a:t>Be agile and collaborative</a:t>
          </a:r>
          <a:endParaRPr lang="en-SG"/>
        </a:p>
      </dgm:t>
    </dgm:pt>
    <dgm:pt modelId="{4DF72EE4-D6EF-412D-AEF3-69E505AA82BA}" type="parTrans" cxnId="{53361A6A-00BE-4EC3-942F-F0D739185A1B}">
      <dgm:prSet/>
      <dgm:spPr/>
      <dgm:t>
        <a:bodyPr/>
        <a:lstStyle/>
        <a:p>
          <a:endParaRPr lang="en-SG"/>
        </a:p>
      </dgm:t>
    </dgm:pt>
    <dgm:pt modelId="{DC1427D5-389F-49AC-B276-6C77BCD592FB}" type="sibTrans" cxnId="{53361A6A-00BE-4EC3-942F-F0D739185A1B}">
      <dgm:prSet/>
      <dgm:spPr/>
      <dgm:t>
        <a:bodyPr/>
        <a:lstStyle/>
        <a:p>
          <a:endParaRPr lang="en-SG"/>
        </a:p>
      </dgm:t>
    </dgm:pt>
    <dgm:pt modelId="{FF90EBA0-76D6-441C-85F2-59F4AAF33F7D}" type="pres">
      <dgm:prSet presAssocID="{C9681390-C3A7-4573-B216-7BBC2A85B4DF}" presName="Name0" presStyleCnt="0">
        <dgm:presLayoutVars>
          <dgm:dir/>
          <dgm:resizeHandles val="exact"/>
        </dgm:presLayoutVars>
      </dgm:prSet>
      <dgm:spPr/>
    </dgm:pt>
    <dgm:pt modelId="{2570FBC3-6385-4A44-AB34-0DC4BC5847C3}" type="pres">
      <dgm:prSet presAssocID="{23DEC219-B1A9-4A6B-A338-30B1A6E2855D}" presName="node" presStyleLbl="node1" presStyleIdx="0" presStyleCnt="3" custLinFactNeighborX="-513" custLinFactNeighborY="1281">
        <dgm:presLayoutVars>
          <dgm:bulletEnabled val="1"/>
        </dgm:presLayoutVars>
      </dgm:prSet>
      <dgm:spPr/>
    </dgm:pt>
    <dgm:pt modelId="{DF634DC2-ECD6-4D4F-8232-DBB52342D41F}" type="pres">
      <dgm:prSet presAssocID="{F1DE1945-D4CF-40A0-96DE-421489B48386}" presName="sibTrans" presStyleCnt="0"/>
      <dgm:spPr/>
    </dgm:pt>
    <dgm:pt modelId="{68D4F035-9117-4E8F-8F6E-187E7BC0B94D}" type="pres">
      <dgm:prSet presAssocID="{E5F08B96-817E-4B7C-990A-180AC1FCD8E4}" presName="node" presStyleLbl="node1" presStyleIdx="1" presStyleCnt="3">
        <dgm:presLayoutVars>
          <dgm:bulletEnabled val="1"/>
        </dgm:presLayoutVars>
      </dgm:prSet>
      <dgm:spPr/>
    </dgm:pt>
    <dgm:pt modelId="{DF47A295-DB9A-4657-AB00-440D5E286D06}" type="pres">
      <dgm:prSet presAssocID="{A7B4662A-444B-4A8A-AF21-2F9D6CD46D06}" presName="sibTrans" presStyleCnt="0"/>
      <dgm:spPr/>
    </dgm:pt>
    <dgm:pt modelId="{CEE16719-62DF-4948-B4D9-CF1974C55170}" type="pres">
      <dgm:prSet presAssocID="{843FA08E-BE9E-473D-B55B-3F945F56A3FE}" presName="node" presStyleLbl="node1" presStyleIdx="2" presStyleCnt="3">
        <dgm:presLayoutVars>
          <dgm:bulletEnabled val="1"/>
        </dgm:presLayoutVars>
      </dgm:prSet>
      <dgm:spPr/>
    </dgm:pt>
  </dgm:ptLst>
  <dgm:cxnLst>
    <dgm:cxn modelId="{AEF08108-3DAF-4D8F-8DC8-AC552AF6A58A}" srcId="{23DEC219-B1A9-4A6B-A338-30B1A6E2855D}" destId="{5836F55C-928C-4D64-831A-39AD372638A9}" srcOrd="1" destOrd="0" parTransId="{D7DD3699-32C5-4AE4-B76A-3FE7ECCF0FA7}" sibTransId="{7094D136-57B2-41E6-B3F3-8AEBE825D180}"/>
    <dgm:cxn modelId="{45C5300B-7967-420D-B62E-7767C2B459F2}" type="presOf" srcId="{C9681390-C3A7-4573-B216-7BBC2A85B4DF}" destId="{FF90EBA0-76D6-441C-85F2-59F4AAF33F7D}" srcOrd="0" destOrd="0" presId="urn:microsoft.com/office/officeart/2005/8/layout/hList6"/>
    <dgm:cxn modelId="{4A2DD410-C201-4A04-BDD6-47405CC8A534}" type="presOf" srcId="{E5F08B96-817E-4B7C-990A-180AC1FCD8E4}" destId="{68D4F035-9117-4E8F-8F6E-187E7BC0B94D}" srcOrd="0" destOrd="0" presId="urn:microsoft.com/office/officeart/2005/8/layout/hList6"/>
    <dgm:cxn modelId="{39ECE419-D5B5-4EED-B224-D5410A8E0443}" type="presOf" srcId="{CB02BD54-B9F3-4C76-B37F-33C36169ED29}" destId="{CEE16719-62DF-4948-B4D9-CF1974C55170}" srcOrd="0" destOrd="2" presId="urn:microsoft.com/office/officeart/2005/8/layout/hList6"/>
    <dgm:cxn modelId="{820EDB22-B565-4505-8780-93ADA1161C76}" type="presOf" srcId="{5836F55C-928C-4D64-831A-39AD372638A9}" destId="{2570FBC3-6385-4A44-AB34-0DC4BC5847C3}" srcOrd="0" destOrd="2" presId="urn:microsoft.com/office/officeart/2005/8/layout/hList6"/>
    <dgm:cxn modelId="{588B2B25-138C-4086-942A-C4BCBBE330CE}" srcId="{E5F08B96-817E-4B7C-990A-180AC1FCD8E4}" destId="{C70C5F10-FA9D-4735-A067-5288E9B681F3}" srcOrd="1" destOrd="0" parTransId="{A0E9A34B-D402-4810-8871-DC2BF6E8054E}" sibTransId="{CA158FE4-65BE-4146-A6C2-B7A4EFEDA89C}"/>
    <dgm:cxn modelId="{E849572B-595E-4AF6-A876-4B4CA2649474}" srcId="{C9681390-C3A7-4573-B216-7BBC2A85B4DF}" destId="{843FA08E-BE9E-473D-B55B-3F945F56A3FE}" srcOrd="2" destOrd="0" parTransId="{7B899756-F7B6-4CED-8327-18CD3582BAE1}" sibTransId="{4B738B60-7ED7-47DF-A9F1-D70EDFFF90AA}"/>
    <dgm:cxn modelId="{7C4FD02F-229A-4DF0-BC42-AF4E1FE5B63C}" srcId="{C9681390-C3A7-4573-B216-7BBC2A85B4DF}" destId="{E5F08B96-817E-4B7C-990A-180AC1FCD8E4}" srcOrd="1" destOrd="0" parTransId="{4CCE2331-7205-4DB9-829C-EE75D740849A}" sibTransId="{A7B4662A-444B-4A8A-AF21-2F9D6CD46D06}"/>
    <dgm:cxn modelId="{CC5DD939-6B83-42DE-BC6C-DA44DC4A64E6}" type="presOf" srcId="{78702EC9-7463-4212-A9EE-2AFE5B5A4193}" destId="{CEE16719-62DF-4948-B4D9-CF1974C55170}" srcOrd="0" destOrd="1" presId="urn:microsoft.com/office/officeart/2005/8/layout/hList6"/>
    <dgm:cxn modelId="{2661BA46-D3C1-4DCB-B5D3-ECC73F099C79}" type="presOf" srcId="{53523AF2-8568-467E-A104-C9C399C9EFDF}" destId="{2570FBC3-6385-4A44-AB34-0DC4BC5847C3}" srcOrd="0" destOrd="3" presId="urn:microsoft.com/office/officeart/2005/8/layout/hList6"/>
    <dgm:cxn modelId="{2A53F847-DA56-476A-93DD-89C3A474E02F}" type="presOf" srcId="{4066B8F1-C153-43CF-8815-E58916399822}" destId="{68D4F035-9117-4E8F-8F6E-187E7BC0B94D}" srcOrd="0" destOrd="1" presId="urn:microsoft.com/office/officeart/2005/8/layout/hList6"/>
    <dgm:cxn modelId="{53361A6A-00BE-4EC3-942F-F0D739185A1B}" srcId="{843FA08E-BE9E-473D-B55B-3F945F56A3FE}" destId="{BE8C7E59-2A48-42BF-8130-15E0D280C009}" srcOrd="2" destOrd="0" parTransId="{4DF72EE4-D6EF-412D-AEF3-69E505AA82BA}" sibTransId="{DC1427D5-389F-49AC-B276-6C77BCD592FB}"/>
    <dgm:cxn modelId="{A689C44A-F96F-4B09-80E6-17197945D53F}" type="presOf" srcId="{74B93F29-D875-47EA-A642-772698CEF5B0}" destId="{2570FBC3-6385-4A44-AB34-0DC4BC5847C3}" srcOrd="0" destOrd="1" presId="urn:microsoft.com/office/officeart/2005/8/layout/hList6"/>
    <dgm:cxn modelId="{D8843051-9484-46EC-8445-7CFA6E46E2C3}" type="presOf" srcId="{BE8C7E59-2A48-42BF-8130-15E0D280C009}" destId="{CEE16719-62DF-4948-B4D9-CF1974C55170}" srcOrd="0" destOrd="3" presId="urn:microsoft.com/office/officeart/2005/8/layout/hList6"/>
    <dgm:cxn modelId="{30EC687D-18F6-44C8-8F95-F4B595FB3EA8}" type="presOf" srcId="{843FA08E-BE9E-473D-B55B-3F945F56A3FE}" destId="{CEE16719-62DF-4948-B4D9-CF1974C55170}" srcOrd="0" destOrd="0" presId="urn:microsoft.com/office/officeart/2005/8/layout/hList6"/>
    <dgm:cxn modelId="{E0BAE297-C24B-4B01-B09A-F71E352EA635}" type="presOf" srcId="{C70C5F10-FA9D-4735-A067-5288E9B681F3}" destId="{68D4F035-9117-4E8F-8F6E-187E7BC0B94D}" srcOrd="0" destOrd="2" presId="urn:microsoft.com/office/officeart/2005/8/layout/hList6"/>
    <dgm:cxn modelId="{310E86B0-680F-45A0-ACD3-BC83E9E24512}" srcId="{E5F08B96-817E-4B7C-990A-180AC1FCD8E4}" destId="{A0A73650-4AB1-4342-8CA5-DD927D316D13}" srcOrd="2" destOrd="0" parTransId="{FCD0E653-7383-4899-B213-D6A81A35A017}" sibTransId="{ADF3FF2F-F8B1-424D-8679-09791389C6C8}"/>
    <dgm:cxn modelId="{B9B600C0-BEF1-48D5-853C-BAD048C8278A}" type="presOf" srcId="{A0A73650-4AB1-4342-8CA5-DD927D316D13}" destId="{68D4F035-9117-4E8F-8F6E-187E7BC0B94D}" srcOrd="0" destOrd="3" presId="urn:microsoft.com/office/officeart/2005/8/layout/hList6"/>
    <dgm:cxn modelId="{DCCF29C1-A1F0-4AEB-BD96-5B339652AEE3}" srcId="{23DEC219-B1A9-4A6B-A338-30B1A6E2855D}" destId="{53523AF2-8568-467E-A104-C9C399C9EFDF}" srcOrd="2" destOrd="0" parTransId="{23DF34F4-815D-48C7-8EF4-EB7C87E1842B}" sibTransId="{453CB950-8914-4DC7-B345-2AC651E2E072}"/>
    <dgm:cxn modelId="{A19E05C3-C06F-4EB6-927C-D047414565DB}" type="presOf" srcId="{23DEC219-B1A9-4A6B-A338-30B1A6E2855D}" destId="{2570FBC3-6385-4A44-AB34-0DC4BC5847C3}" srcOrd="0" destOrd="0" presId="urn:microsoft.com/office/officeart/2005/8/layout/hList6"/>
    <dgm:cxn modelId="{52D4BBC7-E602-48CA-9D1A-3DCF29BE7CA5}" srcId="{E5F08B96-817E-4B7C-990A-180AC1FCD8E4}" destId="{4066B8F1-C153-43CF-8815-E58916399822}" srcOrd="0" destOrd="0" parTransId="{9C39B87D-FD78-4E8A-8816-2EA9F9A6C6C0}" sibTransId="{44CB1775-DFC9-4588-868A-8D63208DF9A6}"/>
    <dgm:cxn modelId="{357CAFDD-21D7-4C02-A5EC-EBD9C4539006}" srcId="{23DEC219-B1A9-4A6B-A338-30B1A6E2855D}" destId="{74B93F29-D875-47EA-A642-772698CEF5B0}" srcOrd="0" destOrd="0" parTransId="{19FBA864-8467-413C-A1C3-E25B2B11A555}" sibTransId="{7619273C-67C3-488A-9353-AA4DFC3BA837}"/>
    <dgm:cxn modelId="{C1565BE7-A073-4E89-AAA2-9DF45CA0FAC6}" srcId="{843FA08E-BE9E-473D-B55B-3F945F56A3FE}" destId="{CB02BD54-B9F3-4C76-B37F-33C36169ED29}" srcOrd="1" destOrd="0" parTransId="{B9455422-DC12-48C1-A26D-C52D03289ED3}" sibTransId="{5C7C2A19-EC6E-4437-A9E4-892CEB9C3D98}"/>
    <dgm:cxn modelId="{4C82BEE7-FCD1-48F1-919E-87910F596FC6}" srcId="{843FA08E-BE9E-473D-B55B-3F945F56A3FE}" destId="{78702EC9-7463-4212-A9EE-2AFE5B5A4193}" srcOrd="0" destOrd="0" parTransId="{D7495EAF-B31B-4C11-B19D-9A8866FA8BAE}" sibTransId="{6F85FEB0-3EB0-4015-B47F-E3CA0EF1C7B9}"/>
    <dgm:cxn modelId="{EC7758FC-3A8F-4D8B-B0A0-891D4D661327}" srcId="{C9681390-C3A7-4573-B216-7BBC2A85B4DF}" destId="{23DEC219-B1A9-4A6B-A338-30B1A6E2855D}" srcOrd="0" destOrd="0" parTransId="{9988E59A-6B40-40C1-952C-327593BFCD76}" sibTransId="{F1DE1945-D4CF-40A0-96DE-421489B48386}"/>
    <dgm:cxn modelId="{8EA2F8D2-8A6D-49A6-9203-3A414A4E694E}" type="presParOf" srcId="{FF90EBA0-76D6-441C-85F2-59F4AAF33F7D}" destId="{2570FBC3-6385-4A44-AB34-0DC4BC5847C3}" srcOrd="0" destOrd="0" presId="urn:microsoft.com/office/officeart/2005/8/layout/hList6"/>
    <dgm:cxn modelId="{312FA9FE-66BD-4D99-A58D-894CCAD25D27}" type="presParOf" srcId="{FF90EBA0-76D6-441C-85F2-59F4AAF33F7D}" destId="{DF634DC2-ECD6-4D4F-8232-DBB52342D41F}" srcOrd="1" destOrd="0" presId="urn:microsoft.com/office/officeart/2005/8/layout/hList6"/>
    <dgm:cxn modelId="{972E9F3F-6D71-4D8E-B9D2-7526E037C9A1}" type="presParOf" srcId="{FF90EBA0-76D6-441C-85F2-59F4AAF33F7D}" destId="{68D4F035-9117-4E8F-8F6E-187E7BC0B94D}" srcOrd="2" destOrd="0" presId="urn:microsoft.com/office/officeart/2005/8/layout/hList6"/>
    <dgm:cxn modelId="{9F1E06A2-1A14-4691-8873-8A86BD987F97}" type="presParOf" srcId="{FF90EBA0-76D6-441C-85F2-59F4AAF33F7D}" destId="{DF47A295-DB9A-4657-AB00-440D5E286D06}" srcOrd="3" destOrd="0" presId="urn:microsoft.com/office/officeart/2005/8/layout/hList6"/>
    <dgm:cxn modelId="{6A74BFC0-7438-4992-A594-7176F12978C2}" type="presParOf" srcId="{FF90EBA0-76D6-441C-85F2-59F4AAF33F7D}" destId="{CEE16719-62DF-4948-B4D9-CF1974C55170}"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86181-BDE6-4A1F-BE0D-83CF0308879E}">
      <dsp:nvSpPr>
        <dsp:cNvPr id="0" name=""/>
        <dsp:cNvSpPr/>
      </dsp:nvSpPr>
      <dsp:spPr>
        <a:xfrm>
          <a:off x="2921510" y="101920"/>
          <a:ext cx="1729055" cy="17290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a:latin typeface="Corbel" panose="020B0503020204020204" pitchFamily="34" charset="0"/>
            </a:rPr>
            <a:t>Culture : Diversity of expression, inclusion</a:t>
          </a:r>
        </a:p>
      </dsp:txBody>
      <dsp:txXfrm>
        <a:off x="3174724" y="355134"/>
        <a:ext cx="1222627" cy="1222627"/>
      </dsp:txXfrm>
    </dsp:sp>
    <dsp:sp modelId="{2AF4EFE6-F879-4B1F-9BA5-20F7FA6887B4}">
      <dsp:nvSpPr>
        <dsp:cNvPr id="0" name=""/>
        <dsp:cNvSpPr/>
      </dsp:nvSpPr>
      <dsp:spPr>
        <a:xfrm rot="1911532">
          <a:off x="4529073" y="1200270"/>
          <a:ext cx="31554" cy="4754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529786" y="1292869"/>
        <a:ext cx="22088" cy="285289"/>
      </dsp:txXfrm>
    </dsp:sp>
    <dsp:sp modelId="{454263F9-430C-4373-AEF9-CB20C79742E9}">
      <dsp:nvSpPr>
        <dsp:cNvPr id="0" name=""/>
        <dsp:cNvSpPr/>
      </dsp:nvSpPr>
      <dsp:spPr>
        <a:xfrm>
          <a:off x="4440653" y="1045991"/>
          <a:ext cx="1729055" cy="17290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a:latin typeface="Corbel" panose="020B0503020204020204" pitchFamily="34" charset="0"/>
            </a:rPr>
            <a:t>Social Human Sciences : Definition of ethical norms</a:t>
          </a:r>
        </a:p>
      </dsp:txBody>
      <dsp:txXfrm>
        <a:off x="4693867" y="1299205"/>
        <a:ext cx="1222627" cy="1222627"/>
      </dsp:txXfrm>
    </dsp:sp>
    <dsp:sp modelId="{4A7DB330-9E87-4EF9-838E-D9906323E07D}">
      <dsp:nvSpPr>
        <dsp:cNvPr id="0" name=""/>
        <dsp:cNvSpPr/>
      </dsp:nvSpPr>
      <dsp:spPr>
        <a:xfrm rot="6720662">
          <a:off x="4965450" y="2490110"/>
          <a:ext cx="18646" cy="4754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969295" y="2582614"/>
        <a:ext cx="13052" cy="285289"/>
      </dsp:txXfrm>
    </dsp:sp>
    <dsp:sp modelId="{AC171710-8F07-43D7-9806-19E5AB51C7E4}">
      <dsp:nvSpPr>
        <dsp:cNvPr id="0" name=""/>
        <dsp:cNvSpPr/>
      </dsp:nvSpPr>
      <dsp:spPr>
        <a:xfrm>
          <a:off x="3779443" y="2681636"/>
          <a:ext cx="1729055" cy="17290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a:latin typeface="Corbel" panose="020B0503020204020204" pitchFamily="34" charset="0"/>
            </a:rPr>
            <a:t>Communication : Human Rights, access, journalism, digital transformation, competencies</a:t>
          </a:r>
        </a:p>
      </dsp:txBody>
      <dsp:txXfrm>
        <a:off x="4032657" y="2934850"/>
        <a:ext cx="1222627" cy="1222627"/>
      </dsp:txXfrm>
    </dsp:sp>
    <dsp:sp modelId="{05AB31A1-8122-4BDB-B41E-9C679FD75032}">
      <dsp:nvSpPr>
        <dsp:cNvPr id="0" name=""/>
        <dsp:cNvSpPr/>
      </dsp:nvSpPr>
      <dsp:spPr>
        <a:xfrm rot="10866180">
          <a:off x="3757610" y="3291506"/>
          <a:ext cx="15543" cy="4754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762273" y="3386648"/>
        <a:ext cx="10880" cy="285289"/>
      </dsp:txXfrm>
    </dsp:sp>
    <dsp:sp modelId="{C6E98AC6-5C17-4CB3-B975-174D4BAB48A1}">
      <dsp:nvSpPr>
        <dsp:cNvPr id="0" name=""/>
        <dsp:cNvSpPr/>
      </dsp:nvSpPr>
      <dsp:spPr>
        <a:xfrm>
          <a:off x="2021385" y="2647787"/>
          <a:ext cx="1729055" cy="17290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a:latin typeface="Corbel" panose="020B0503020204020204" pitchFamily="34" charset="0"/>
            </a:rPr>
            <a:t>Education: AI for teaching/learning, preparing the future of work</a:t>
          </a:r>
        </a:p>
      </dsp:txBody>
      <dsp:txXfrm>
        <a:off x="2274599" y="2901001"/>
        <a:ext cx="1222627" cy="1222627"/>
      </dsp:txXfrm>
    </dsp:sp>
    <dsp:sp modelId="{BD30967C-657E-494D-8377-E0D341B4D060}">
      <dsp:nvSpPr>
        <dsp:cNvPr id="0" name=""/>
        <dsp:cNvSpPr/>
      </dsp:nvSpPr>
      <dsp:spPr>
        <a:xfrm rot="14952589">
          <a:off x="2561762" y="2452986"/>
          <a:ext cx="20961" cy="466321"/>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566022" y="2549189"/>
        <a:ext cx="14673" cy="279793"/>
      </dsp:txXfrm>
    </dsp:sp>
    <dsp:sp modelId="{C1885B0B-ACC5-4DC9-A9CF-C04F9ABD73C5}">
      <dsp:nvSpPr>
        <dsp:cNvPr id="0" name=""/>
        <dsp:cNvSpPr/>
      </dsp:nvSpPr>
      <dsp:spPr>
        <a:xfrm>
          <a:off x="1393624" y="994342"/>
          <a:ext cx="1729055" cy="172905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FR" sz="1100" b="1" kern="1200">
              <a:latin typeface="Corbel" panose="020B0503020204020204" pitchFamily="34" charset="0"/>
            </a:rPr>
            <a:t>Science : </a:t>
          </a:r>
          <a:r>
            <a:rPr lang="fr-FR" sz="1100" b="1" kern="1200" err="1">
              <a:latin typeface="Corbel" panose="020B0503020204020204" pitchFamily="34" charset="0"/>
            </a:rPr>
            <a:t>Disaster</a:t>
          </a:r>
          <a:r>
            <a:rPr lang="fr-FR" sz="1100" b="1" kern="1200">
              <a:latin typeface="Corbel" panose="020B0503020204020204" pitchFamily="34" charset="0"/>
            </a:rPr>
            <a:t> </a:t>
          </a:r>
          <a:r>
            <a:rPr lang="fr-FR" sz="1100" b="1" kern="1200" err="1">
              <a:latin typeface="Corbel" panose="020B0503020204020204" pitchFamily="34" charset="0"/>
            </a:rPr>
            <a:t>risk</a:t>
          </a:r>
          <a:r>
            <a:rPr lang="fr-FR" sz="1100" b="1" kern="1200">
              <a:latin typeface="Corbel" panose="020B0503020204020204" pitchFamily="34" charset="0"/>
            </a:rPr>
            <a:t> </a:t>
          </a:r>
          <a:r>
            <a:rPr lang="fr-FR" sz="1100" b="1" kern="1200" err="1">
              <a:latin typeface="Corbel" panose="020B0503020204020204" pitchFamily="34" charset="0"/>
            </a:rPr>
            <a:t>reduction</a:t>
          </a:r>
          <a:r>
            <a:rPr lang="fr-FR" sz="1100" b="1" kern="1200">
              <a:latin typeface="Corbel" panose="020B0503020204020204" pitchFamily="34" charset="0"/>
            </a:rPr>
            <a:t>, </a:t>
          </a:r>
          <a:r>
            <a:rPr lang="fr-FR" sz="1100" b="1" kern="1200" err="1">
              <a:latin typeface="Corbel" panose="020B0503020204020204" pitchFamily="34" charset="0"/>
            </a:rPr>
            <a:t>climate</a:t>
          </a:r>
          <a:r>
            <a:rPr lang="fr-FR" sz="1100" b="1" kern="1200">
              <a:latin typeface="Corbel" panose="020B0503020204020204" pitchFamily="34" charset="0"/>
            </a:rPr>
            <a:t> change</a:t>
          </a:r>
        </a:p>
      </dsp:txBody>
      <dsp:txXfrm>
        <a:off x="1646838" y="1247556"/>
        <a:ext cx="1222627" cy="1222627"/>
      </dsp:txXfrm>
    </dsp:sp>
    <dsp:sp modelId="{E2A475FF-C8C8-4446-8D74-C1B7437C35F4}">
      <dsp:nvSpPr>
        <dsp:cNvPr id="0" name=""/>
        <dsp:cNvSpPr/>
      </dsp:nvSpPr>
      <dsp:spPr>
        <a:xfrm rot="19782675">
          <a:off x="3010875" y="1175222"/>
          <a:ext cx="21393" cy="47548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11313" y="1271937"/>
        <a:ext cx="14975" cy="285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EB770-3632-4253-B10A-80283E63FC5A}">
      <dsp:nvSpPr>
        <dsp:cNvPr id="0" name=""/>
        <dsp:cNvSpPr/>
      </dsp:nvSpPr>
      <dsp:spPr>
        <a:xfrm>
          <a:off x="4856683" y="31301"/>
          <a:ext cx="1663525" cy="107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Needs Assessment</a:t>
          </a:r>
          <a:endParaRPr lang="fr-FR" sz="2000" b="1" kern="1200"/>
        </a:p>
      </dsp:txBody>
      <dsp:txXfrm>
        <a:off x="4856683" y="31301"/>
        <a:ext cx="1663525" cy="1073387"/>
      </dsp:txXfrm>
    </dsp:sp>
    <dsp:sp modelId="{94EC000D-F5E0-4DA3-A3A2-EDE3BBEC3BFB}">
      <dsp:nvSpPr>
        <dsp:cNvPr id="0" name=""/>
        <dsp:cNvSpPr/>
      </dsp:nvSpPr>
      <dsp:spPr>
        <a:xfrm>
          <a:off x="2627152" y="295"/>
          <a:ext cx="4023939" cy="4023939"/>
        </a:xfrm>
        <a:prstGeom prst="circularArrow">
          <a:avLst>
            <a:gd name="adj1" fmla="val 5202"/>
            <a:gd name="adj2" fmla="val 336021"/>
            <a:gd name="adj3" fmla="val 21563162"/>
            <a:gd name="adj4" fmla="val 19766622"/>
            <a:gd name="adj5" fmla="val 6069"/>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662720C-60E8-44D7-9F03-1BE65CFBFC79}">
      <dsp:nvSpPr>
        <dsp:cNvPr id="0" name=""/>
        <dsp:cNvSpPr/>
      </dsp:nvSpPr>
      <dsp:spPr>
        <a:xfrm>
          <a:off x="5548501" y="2167434"/>
          <a:ext cx="1576924" cy="792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Intervention Design</a:t>
          </a:r>
          <a:endParaRPr lang="fr-FR" sz="2000" b="1" kern="1200"/>
        </a:p>
      </dsp:txBody>
      <dsp:txXfrm>
        <a:off x="5548501" y="2167434"/>
        <a:ext cx="1576924" cy="792986"/>
      </dsp:txXfrm>
    </dsp:sp>
    <dsp:sp modelId="{20988142-5CF1-43A0-8549-35A2411BCCB9}">
      <dsp:nvSpPr>
        <dsp:cNvPr id="0" name=""/>
        <dsp:cNvSpPr/>
      </dsp:nvSpPr>
      <dsp:spPr>
        <a:xfrm>
          <a:off x="2624992" y="3750"/>
          <a:ext cx="4023939" cy="4023939"/>
        </a:xfrm>
        <a:prstGeom prst="circularArrow">
          <a:avLst>
            <a:gd name="adj1" fmla="val 5202"/>
            <a:gd name="adj2" fmla="val 336021"/>
            <a:gd name="adj3" fmla="val 3023948"/>
            <a:gd name="adj4" fmla="val 1917003"/>
            <a:gd name="adj5" fmla="val 6069"/>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E1B9CCA-493F-4F56-9787-90C09FAE056F}">
      <dsp:nvSpPr>
        <dsp:cNvPr id="0" name=""/>
        <dsp:cNvSpPr/>
      </dsp:nvSpPr>
      <dsp:spPr>
        <a:xfrm>
          <a:off x="3624993" y="3262425"/>
          <a:ext cx="2010261" cy="107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Implementation &amp; Evaluation</a:t>
          </a:r>
          <a:endParaRPr lang="fr-FR" sz="2000" b="1" kern="1200"/>
        </a:p>
      </dsp:txBody>
      <dsp:txXfrm>
        <a:off x="3624993" y="3262425"/>
        <a:ext cx="2010261" cy="1073387"/>
      </dsp:txXfrm>
    </dsp:sp>
    <dsp:sp modelId="{F2206C67-145A-446D-9DA0-9730B86B71E1}">
      <dsp:nvSpPr>
        <dsp:cNvPr id="0" name=""/>
        <dsp:cNvSpPr/>
      </dsp:nvSpPr>
      <dsp:spPr>
        <a:xfrm>
          <a:off x="2630446" y="4591"/>
          <a:ext cx="4023939" cy="4023939"/>
        </a:xfrm>
        <a:prstGeom prst="circularArrow">
          <a:avLst>
            <a:gd name="adj1" fmla="val 5202"/>
            <a:gd name="adj2" fmla="val 336021"/>
            <a:gd name="adj3" fmla="val 8220554"/>
            <a:gd name="adj4" fmla="val 7484658"/>
            <a:gd name="adj5" fmla="val 6069"/>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D7EEA8E-7D90-44BF-B554-186E24F4F8B5}">
      <dsp:nvSpPr>
        <dsp:cNvPr id="0" name=""/>
        <dsp:cNvSpPr/>
      </dsp:nvSpPr>
      <dsp:spPr>
        <a:xfrm>
          <a:off x="2150091" y="2027233"/>
          <a:ext cx="1582377" cy="107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t>Awareness Raising</a:t>
          </a:r>
          <a:endParaRPr lang="fr-FR" sz="1800" b="1" kern="1200"/>
        </a:p>
      </dsp:txBody>
      <dsp:txXfrm>
        <a:off x="2150091" y="2027233"/>
        <a:ext cx="1582377" cy="1073387"/>
      </dsp:txXfrm>
    </dsp:sp>
    <dsp:sp modelId="{23E05137-67C9-4FFD-A2A2-3946952EDD8A}">
      <dsp:nvSpPr>
        <dsp:cNvPr id="0" name=""/>
        <dsp:cNvSpPr/>
      </dsp:nvSpPr>
      <dsp:spPr>
        <a:xfrm>
          <a:off x="2627152" y="295"/>
          <a:ext cx="4023939" cy="4023939"/>
        </a:xfrm>
        <a:prstGeom prst="circularArrow">
          <a:avLst>
            <a:gd name="adj1" fmla="val 5202"/>
            <a:gd name="adj2" fmla="val 336021"/>
            <a:gd name="adj3" fmla="val 12297357"/>
            <a:gd name="adj4" fmla="val 10771175"/>
            <a:gd name="adj5" fmla="val 6069"/>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C1C96CD-F0AA-4397-BCA8-19E9B8FB1269}">
      <dsp:nvSpPr>
        <dsp:cNvPr id="0" name=""/>
        <dsp:cNvSpPr/>
      </dsp:nvSpPr>
      <dsp:spPr>
        <a:xfrm>
          <a:off x="2665906" y="31301"/>
          <a:ext cx="1847783" cy="1073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Stakeholder Engagement</a:t>
          </a:r>
          <a:endParaRPr lang="fr-FR" sz="2000" b="1" kern="1200"/>
        </a:p>
      </dsp:txBody>
      <dsp:txXfrm>
        <a:off x="2665906" y="31301"/>
        <a:ext cx="1847783" cy="1073387"/>
      </dsp:txXfrm>
    </dsp:sp>
    <dsp:sp modelId="{793B3283-EAE9-4EDC-A6A1-21B39F5D2888}">
      <dsp:nvSpPr>
        <dsp:cNvPr id="0" name=""/>
        <dsp:cNvSpPr/>
      </dsp:nvSpPr>
      <dsp:spPr>
        <a:xfrm>
          <a:off x="2627152" y="295"/>
          <a:ext cx="4023939" cy="4023939"/>
        </a:xfrm>
        <a:prstGeom prst="circularArrow">
          <a:avLst>
            <a:gd name="adj1" fmla="val 5202"/>
            <a:gd name="adj2" fmla="val 336021"/>
            <a:gd name="adj3" fmla="val 16283976"/>
            <a:gd name="adj4" fmla="val 15958259"/>
            <a:gd name="adj5" fmla="val 6069"/>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2953E-9334-48D0-AF62-24B712D14ED6}">
      <dsp:nvSpPr>
        <dsp:cNvPr id="0" name=""/>
        <dsp:cNvSpPr/>
      </dsp:nvSpPr>
      <dsp:spPr>
        <a:xfrm>
          <a:off x="0" y="513529"/>
          <a:ext cx="4584701"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380346-5581-4D47-9A01-122BDE6421AC}">
      <dsp:nvSpPr>
        <dsp:cNvPr id="0" name=""/>
        <dsp:cNvSpPr/>
      </dsp:nvSpPr>
      <dsp:spPr>
        <a:xfrm>
          <a:off x="229235" y="262609"/>
          <a:ext cx="3209290" cy="5018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304" tIns="0" rIns="121304" bIns="0" numCol="1" spcCol="1270" anchor="ctr" anchorCtr="0">
          <a:noAutofit/>
        </a:bodyPr>
        <a:lstStyle/>
        <a:p>
          <a:pPr marL="0" lvl="0" indent="0" algn="l" defTabSz="755650">
            <a:lnSpc>
              <a:spcPct val="90000"/>
            </a:lnSpc>
            <a:spcBef>
              <a:spcPct val="0"/>
            </a:spcBef>
            <a:spcAft>
              <a:spcPct val="35000"/>
            </a:spcAft>
            <a:buNone/>
          </a:pPr>
          <a:r>
            <a:rPr lang="en-US" sz="1700" kern="1200"/>
            <a:t>Public service delivery</a:t>
          </a:r>
        </a:p>
      </dsp:txBody>
      <dsp:txXfrm>
        <a:off x="253733" y="287107"/>
        <a:ext cx="3160294" cy="452844"/>
      </dsp:txXfrm>
    </dsp:sp>
    <dsp:sp modelId="{16D87A8C-6B8D-45F9-A234-DD1B6AADDDF1}">
      <dsp:nvSpPr>
        <dsp:cNvPr id="0" name=""/>
        <dsp:cNvSpPr/>
      </dsp:nvSpPr>
      <dsp:spPr>
        <a:xfrm>
          <a:off x="0" y="1284650"/>
          <a:ext cx="4584701"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B57F79-EE5F-4B3C-81E1-8305C27DCFB3}">
      <dsp:nvSpPr>
        <dsp:cNvPr id="0" name=""/>
        <dsp:cNvSpPr/>
      </dsp:nvSpPr>
      <dsp:spPr>
        <a:xfrm>
          <a:off x="229235" y="1033730"/>
          <a:ext cx="3209290" cy="5018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304" tIns="0" rIns="121304" bIns="0" numCol="1" spcCol="1270" anchor="ctr" anchorCtr="0">
          <a:noAutofit/>
        </a:bodyPr>
        <a:lstStyle/>
        <a:p>
          <a:pPr marL="0" lvl="0" indent="0" algn="l" defTabSz="755650">
            <a:lnSpc>
              <a:spcPct val="90000"/>
            </a:lnSpc>
            <a:spcBef>
              <a:spcPct val="0"/>
            </a:spcBef>
            <a:spcAft>
              <a:spcPct val="35000"/>
            </a:spcAft>
            <a:buNone/>
          </a:pPr>
          <a:r>
            <a:rPr lang="en-US" sz="1700" kern="1200"/>
            <a:t>Complex governance problems</a:t>
          </a:r>
        </a:p>
      </dsp:txBody>
      <dsp:txXfrm>
        <a:off x="253733" y="1058228"/>
        <a:ext cx="3160294" cy="452844"/>
      </dsp:txXfrm>
    </dsp:sp>
    <dsp:sp modelId="{523FD67A-421C-4EFA-B8D1-2115280B079A}">
      <dsp:nvSpPr>
        <dsp:cNvPr id="0" name=""/>
        <dsp:cNvSpPr/>
      </dsp:nvSpPr>
      <dsp:spPr>
        <a:xfrm>
          <a:off x="0" y="2055770"/>
          <a:ext cx="4584701"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722325-0631-4243-97CC-A4A4A259B293}">
      <dsp:nvSpPr>
        <dsp:cNvPr id="0" name=""/>
        <dsp:cNvSpPr/>
      </dsp:nvSpPr>
      <dsp:spPr>
        <a:xfrm>
          <a:off x="229235" y="1804849"/>
          <a:ext cx="3209290" cy="5018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304" tIns="0" rIns="121304" bIns="0" numCol="1" spcCol="1270" anchor="ctr" anchorCtr="0">
          <a:noAutofit/>
        </a:bodyPr>
        <a:lstStyle/>
        <a:p>
          <a:pPr marL="0" lvl="0" indent="0" algn="l" defTabSz="755650">
            <a:lnSpc>
              <a:spcPct val="90000"/>
            </a:lnSpc>
            <a:spcBef>
              <a:spcPct val="0"/>
            </a:spcBef>
            <a:spcAft>
              <a:spcPct val="35000"/>
            </a:spcAft>
            <a:buNone/>
          </a:pPr>
          <a:r>
            <a:rPr lang="en-US" sz="1700" kern="1200" dirty="0"/>
            <a:t>Public engagement</a:t>
          </a:r>
        </a:p>
      </dsp:txBody>
      <dsp:txXfrm>
        <a:off x="253733" y="1829347"/>
        <a:ext cx="3160294" cy="452844"/>
      </dsp:txXfrm>
    </dsp:sp>
    <dsp:sp modelId="{F2AF62F0-8955-48C9-8249-F2F0EFB6E1FA}">
      <dsp:nvSpPr>
        <dsp:cNvPr id="0" name=""/>
        <dsp:cNvSpPr/>
      </dsp:nvSpPr>
      <dsp:spPr>
        <a:xfrm>
          <a:off x="0" y="2826890"/>
          <a:ext cx="4584701" cy="428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0E3F32-E949-46A5-AF99-E72495F64659}">
      <dsp:nvSpPr>
        <dsp:cNvPr id="0" name=""/>
        <dsp:cNvSpPr/>
      </dsp:nvSpPr>
      <dsp:spPr>
        <a:xfrm>
          <a:off x="229235" y="2575970"/>
          <a:ext cx="3209290" cy="50184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304" tIns="0" rIns="121304" bIns="0" numCol="1" spcCol="1270" anchor="ctr" anchorCtr="0">
          <a:noAutofit/>
        </a:bodyPr>
        <a:lstStyle/>
        <a:p>
          <a:pPr marL="0" lvl="0" indent="0" algn="l" defTabSz="755650">
            <a:lnSpc>
              <a:spcPct val="90000"/>
            </a:lnSpc>
            <a:spcBef>
              <a:spcPct val="0"/>
            </a:spcBef>
            <a:spcAft>
              <a:spcPct val="35000"/>
            </a:spcAft>
            <a:buNone/>
          </a:pPr>
          <a:r>
            <a:rPr lang="en-US" sz="1700" kern="1200"/>
            <a:t>Transparency and accountability</a:t>
          </a:r>
        </a:p>
      </dsp:txBody>
      <dsp:txXfrm>
        <a:off x="253733" y="2600468"/>
        <a:ext cx="316029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0FBC3-6385-4A44-AB34-0DC4BC5847C3}">
      <dsp:nvSpPr>
        <dsp:cNvPr id="0" name=""/>
        <dsp:cNvSpPr/>
      </dsp:nvSpPr>
      <dsp:spPr>
        <a:xfrm rot="16200000">
          <a:off x="-871581" y="871581"/>
          <a:ext cx="4008659" cy="2265496"/>
        </a:xfrm>
        <a:prstGeom prst="flowChartManualOperati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3982" bIns="0" numCol="1" spcCol="1270" anchor="t"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b="1" kern="1200" dirty="0">
              <a:solidFill>
                <a:srgbClr val="FFFF00"/>
              </a:solidFill>
              <a:latin typeface="Avenir Next"/>
            </a:rPr>
            <a:t>Digital Planning and Design</a:t>
          </a:r>
          <a:endParaRPr lang="en-SG" sz="2300" kern="1200" dirty="0">
            <a:solidFill>
              <a:srgbClr val="FFFF00"/>
            </a:solidFill>
          </a:endParaRPr>
        </a:p>
        <a:p>
          <a:pPr marL="171450" lvl="1" indent="-171450" algn="l" defTabSz="800100">
            <a:lnSpc>
              <a:spcPct val="90000"/>
            </a:lnSpc>
            <a:spcBef>
              <a:spcPct val="0"/>
            </a:spcBef>
            <a:spcAft>
              <a:spcPct val="15000"/>
            </a:spcAft>
            <a:buFont typeface="Arial" panose="020B0604020202020204" pitchFamily="34" charset="0"/>
            <a:buNone/>
          </a:pPr>
          <a:r>
            <a:rPr lang="en-US" sz="1800" kern="1200"/>
            <a:t>Understand complexity</a:t>
          </a:r>
          <a:endParaRPr lang="en-SG" sz="1800" kern="1200"/>
        </a:p>
        <a:p>
          <a:pPr marL="171450" lvl="1" indent="-171450" algn="l" defTabSz="800100">
            <a:lnSpc>
              <a:spcPct val="90000"/>
            </a:lnSpc>
            <a:spcBef>
              <a:spcPct val="0"/>
            </a:spcBef>
            <a:spcAft>
              <a:spcPct val="15000"/>
            </a:spcAft>
            <a:buFont typeface="Arial" panose="020B0604020202020204" pitchFamily="34" charset="0"/>
            <a:buNone/>
          </a:pPr>
          <a:r>
            <a:rPr lang="en-US" sz="1800" kern="1200" dirty="0"/>
            <a:t>Anticipate the unexpected</a:t>
          </a:r>
          <a:endParaRPr lang="en-SG" sz="1800" kern="1200" dirty="0"/>
        </a:p>
        <a:p>
          <a:pPr marL="171450" lvl="1" indent="-171450" algn="l" defTabSz="800100">
            <a:lnSpc>
              <a:spcPct val="90000"/>
            </a:lnSpc>
            <a:spcBef>
              <a:spcPct val="0"/>
            </a:spcBef>
            <a:spcAft>
              <a:spcPct val="15000"/>
            </a:spcAft>
            <a:buFont typeface="Arial" panose="020B0604020202020204" pitchFamily="34" charset="0"/>
            <a:buNone/>
          </a:pPr>
          <a:r>
            <a:rPr lang="en-US" sz="1800" kern="1200"/>
            <a:t>Recognize opportunities </a:t>
          </a:r>
          <a:endParaRPr lang="en-SG" sz="1800" kern="1200"/>
        </a:p>
      </dsp:txBody>
      <dsp:txXfrm rot="5400000">
        <a:off x="0" y="801732"/>
        <a:ext cx="2265496" cy="2405195"/>
      </dsp:txXfrm>
    </dsp:sp>
    <dsp:sp modelId="{68D4F035-9117-4E8F-8F6E-187E7BC0B94D}">
      <dsp:nvSpPr>
        <dsp:cNvPr id="0" name=""/>
        <dsp:cNvSpPr/>
      </dsp:nvSpPr>
      <dsp:spPr>
        <a:xfrm rot="16200000">
          <a:off x="1564699" y="871581"/>
          <a:ext cx="4008659" cy="2265496"/>
        </a:xfrm>
        <a:prstGeom prst="flowChartManualOperati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3982" bIns="0" numCol="1" spcCol="1270" anchor="t"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b="1" kern="1200" dirty="0">
              <a:solidFill>
                <a:srgbClr val="FFFF00"/>
              </a:solidFill>
              <a:latin typeface="Avenir Next"/>
            </a:rPr>
            <a:t>Data Use and Governance</a:t>
          </a:r>
          <a:endParaRPr lang="en-SG" sz="2300" kern="1200" dirty="0">
            <a:solidFill>
              <a:srgbClr val="FFFF00"/>
            </a:solidFill>
          </a:endParaRPr>
        </a:p>
        <a:p>
          <a:pPr marL="171450" lvl="1" indent="-171450" algn="l" defTabSz="800100">
            <a:lnSpc>
              <a:spcPct val="90000"/>
            </a:lnSpc>
            <a:spcBef>
              <a:spcPct val="0"/>
            </a:spcBef>
            <a:spcAft>
              <a:spcPct val="15000"/>
            </a:spcAft>
            <a:buFont typeface="Arial" panose="020B0604020202020204" pitchFamily="34" charset="0"/>
            <a:buNone/>
          </a:pPr>
          <a:r>
            <a:rPr lang="en-US" sz="1800" kern="1200"/>
            <a:t>Understand data</a:t>
          </a:r>
          <a:endParaRPr lang="en-SG" sz="1800" kern="1200"/>
        </a:p>
        <a:p>
          <a:pPr marL="171450" lvl="1" indent="-171450" algn="l" defTabSz="800100">
            <a:lnSpc>
              <a:spcPct val="90000"/>
            </a:lnSpc>
            <a:spcBef>
              <a:spcPct val="0"/>
            </a:spcBef>
            <a:spcAft>
              <a:spcPct val="15000"/>
            </a:spcAft>
            <a:buFont typeface="Arial" panose="020B0604020202020204" pitchFamily="34" charset="0"/>
            <a:buNone/>
          </a:pPr>
          <a:r>
            <a:rPr lang="en-US" sz="1800" kern="1200"/>
            <a:t>Leverage data </a:t>
          </a:r>
          <a:endParaRPr lang="en-SG" sz="1800" kern="1200"/>
        </a:p>
        <a:p>
          <a:pPr marL="171450" lvl="1" indent="-171450" algn="l" defTabSz="800100">
            <a:lnSpc>
              <a:spcPct val="90000"/>
            </a:lnSpc>
            <a:spcBef>
              <a:spcPct val="0"/>
            </a:spcBef>
            <a:spcAft>
              <a:spcPct val="15000"/>
            </a:spcAft>
            <a:buFont typeface="Arial" panose="020B0604020202020204" pitchFamily="34" charset="0"/>
            <a:buNone/>
          </a:pPr>
          <a:r>
            <a:rPr lang="en-US" sz="1800" kern="1200"/>
            <a:t>Manage data </a:t>
          </a:r>
          <a:endParaRPr lang="en-SG" sz="1800" kern="1200"/>
        </a:p>
      </dsp:txBody>
      <dsp:txXfrm rot="5400000">
        <a:off x="2436280" y="801732"/>
        <a:ext cx="2265496" cy="2405195"/>
      </dsp:txXfrm>
    </dsp:sp>
    <dsp:sp modelId="{CEE16719-62DF-4948-B4D9-CF1974C55170}">
      <dsp:nvSpPr>
        <dsp:cNvPr id="0" name=""/>
        <dsp:cNvSpPr/>
      </dsp:nvSpPr>
      <dsp:spPr>
        <a:xfrm rot="16200000">
          <a:off x="4000108" y="871581"/>
          <a:ext cx="4008659" cy="2265496"/>
        </a:xfrm>
        <a:prstGeom prst="flowChartManualOperati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0" tIns="0" rIns="143982" bIns="0" numCol="1" spcCol="1270" anchor="t"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b="1" kern="1200" dirty="0">
              <a:solidFill>
                <a:srgbClr val="FFFF00"/>
              </a:solidFill>
              <a:latin typeface="Avenir Next"/>
            </a:rPr>
            <a:t>Digital Management and Execution</a:t>
          </a:r>
          <a:endParaRPr lang="en-SG" sz="2300" kern="1200" dirty="0">
            <a:solidFill>
              <a:srgbClr val="FFFF00"/>
            </a:solidFill>
          </a:endParaRPr>
        </a:p>
        <a:p>
          <a:pPr marL="171450" lvl="1" indent="-171450" algn="l" defTabSz="800100">
            <a:lnSpc>
              <a:spcPct val="90000"/>
            </a:lnSpc>
            <a:spcBef>
              <a:spcPct val="0"/>
            </a:spcBef>
            <a:spcAft>
              <a:spcPct val="15000"/>
            </a:spcAft>
            <a:buFont typeface="Arial" panose="020B0604020202020204" pitchFamily="34" charset="0"/>
            <a:buNone/>
          </a:pPr>
          <a:r>
            <a:rPr lang="en-US" sz="1800" kern="1200"/>
            <a:t>Manage projects</a:t>
          </a:r>
          <a:endParaRPr lang="en-SG" sz="1800" kern="1200"/>
        </a:p>
        <a:p>
          <a:pPr marL="171450" lvl="1" indent="-171450" algn="l" defTabSz="800100">
            <a:lnSpc>
              <a:spcPct val="90000"/>
            </a:lnSpc>
            <a:spcBef>
              <a:spcPct val="0"/>
            </a:spcBef>
            <a:spcAft>
              <a:spcPct val="15000"/>
            </a:spcAft>
            <a:buFont typeface="Arial" panose="020B0604020202020204" pitchFamily="34" charset="0"/>
            <a:buNone/>
          </a:pPr>
          <a:r>
            <a:rPr lang="en-US" sz="1800" kern="1200"/>
            <a:t>Implement policies</a:t>
          </a:r>
          <a:endParaRPr lang="en-SG" sz="1800" kern="1200"/>
        </a:p>
        <a:p>
          <a:pPr marL="171450" lvl="1" indent="-171450" algn="l" defTabSz="800100">
            <a:lnSpc>
              <a:spcPct val="90000"/>
            </a:lnSpc>
            <a:spcBef>
              <a:spcPct val="0"/>
            </a:spcBef>
            <a:spcAft>
              <a:spcPct val="15000"/>
            </a:spcAft>
            <a:buFont typeface="Arial" panose="020B0604020202020204" pitchFamily="34" charset="0"/>
            <a:buNone/>
          </a:pPr>
          <a:r>
            <a:rPr lang="en-US" sz="1800" kern="1200"/>
            <a:t>Be agile and collaborative</a:t>
          </a:r>
          <a:endParaRPr lang="en-SG" sz="1800" kern="1200"/>
        </a:p>
      </dsp:txBody>
      <dsp:txXfrm rot="5400000">
        <a:off x="4871689" y="801732"/>
        <a:ext cx="2265496" cy="240519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FD01D1-FC2C-424C-A587-C6A6BA46392E}" type="datetimeFigureOut">
              <a:rPr lang="en-US" smtClean="0"/>
              <a:t>3/18/2024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0941247-6705-AF43-BB45-6603F22F5535}" type="slidenum">
              <a:rPr lang="en-US" smtClean="0"/>
              <a:t>‹#›</a:t>
            </a:fld>
            <a:endParaRPr lang="en-US"/>
          </a:p>
        </p:txBody>
      </p:sp>
    </p:spTree>
    <p:extLst>
      <p:ext uri="{BB962C8B-B14F-4D97-AF65-F5344CB8AC3E}">
        <p14:creationId xmlns:p14="http://schemas.microsoft.com/office/powerpoint/2010/main" val="287319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COMEST, 2019 - https://unesdoc.unesco.org/ark:/48223/pf0000367823</a:t>
            </a:r>
            <a:endParaRPr lang="fr-FR"/>
          </a:p>
        </p:txBody>
      </p:sp>
      <p:sp>
        <p:nvSpPr>
          <p:cNvPr id="4" name="Slide Number Placeholder 3"/>
          <p:cNvSpPr>
            <a:spLocks noGrp="1"/>
          </p:cNvSpPr>
          <p:nvPr>
            <p:ph type="sldNum" sz="quarter" idx="5"/>
          </p:nvPr>
        </p:nvSpPr>
        <p:spPr/>
        <p:txBody>
          <a:bodyPr/>
          <a:lstStyle/>
          <a:p>
            <a:fld id="{3731F9F9-3BC3-4996-886B-1B56D2C51E8E}" type="slidenum">
              <a:rPr lang="en-US" smtClean="0"/>
              <a:t>2</a:t>
            </a:fld>
            <a:endParaRPr lang="en-US"/>
          </a:p>
        </p:txBody>
      </p:sp>
    </p:spTree>
    <p:extLst>
      <p:ext uri="{BB962C8B-B14F-4D97-AF65-F5344CB8AC3E}">
        <p14:creationId xmlns:p14="http://schemas.microsoft.com/office/powerpoint/2010/main" val="199531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Closing</a:t>
            </a:r>
          </a:p>
        </p:txBody>
      </p:sp>
      <p:sp>
        <p:nvSpPr>
          <p:cNvPr id="4" name="Slide Number Placeholder 3"/>
          <p:cNvSpPr>
            <a:spLocks noGrp="1"/>
          </p:cNvSpPr>
          <p:nvPr>
            <p:ph type="sldNum" sz="quarter" idx="5"/>
          </p:nvPr>
        </p:nvSpPr>
        <p:spPr/>
        <p:txBody>
          <a:bodyPr/>
          <a:lstStyle/>
          <a:p>
            <a:fld id="{F0941247-6705-AF43-BB45-6603F22F5535}" type="slidenum">
              <a:rPr lang="en-US" smtClean="0"/>
              <a:t>15</a:t>
            </a:fld>
            <a:endParaRPr lang="en-US"/>
          </a:p>
        </p:txBody>
      </p:sp>
    </p:spTree>
    <p:extLst>
      <p:ext uri="{BB962C8B-B14F-4D97-AF65-F5344CB8AC3E}">
        <p14:creationId xmlns:p14="http://schemas.microsoft.com/office/powerpoint/2010/main" val="292465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UNESCO's approach to AI can be summed up in the acronym "ROAM-X", which is elaborated in UNESCO's publication Steering AI and Advanced ICTs for Knowledge Societies. </a:t>
            </a:r>
          </a:p>
          <a:p>
            <a:endParaRPr lang="en-US">
              <a:cs typeface="Calibri" panose="020F0502020204030204"/>
            </a:endParaRPr>
          </a:p>
          <a:p>
            <a:r>
              <a:rPr lang="en-US"/>
              <a:t>We aim to 'steer’ clear of both technological utopianism, and dystopian thinking, instead giving attention to the role of human agency and human-</a:t>
            </a:r>
            <a:r>
              <a:rPr lang="en-US" err="1"/>
              <a:t>centred</a:t>
            </a:r>
            <a:r>
              <a:rPr lang="en-US"/>
              <a:t> values in the development of AI. </a:t>
            </a:r>
            <a:endParaRPr lang="en-US">
              <a:cs typeface="Calibri"/>
            </a:endParaRPr>
          </a:p>
          <a:p>
            <a:endParaRPr lang="en-US">
              <a:cs typeface="Calibri"/>
            </a:endParaRPr>
          </a:p>
          <a:p>
            <a:r>
              <a:rPr lang="en-US">
                <a:cs typeface="Calibri"/>
              </a:rPr>
              <a:t>The ROAM-X values are: </a:t>
            </a:r>
            <a:endParaRPr lang="en-US"/>
          </a:p>
          <a:p>
            <a:pPr marL="171450" indent="-171450">
              <a:buFont typeface="Arial,Sans-Serif"/>
              <a:buChar char="•"/>
            </a:pPr>
            <a:r>
              <a:rPr lang="en-US"/>
              <a:t>Human Rights-based approach</a:t>
            </a:r>
          </a:p>
          <a:p>
            <a:pPr marL="171450" indent="-171450">
              <a:buFont typeface="Arial,Sans-Serif"/>
              <a:buChar char="•"/>
            </a:pPr>
            <a:r>
              <a:rPr lang="en-US"/>
              <a:t>Openness in AI: Knowledge, data, markets and opportunities </a:t>
            </a:r>
          </a:p>
          <a:p>
            <a:pPr marL="171450" indent="-171450">
              <a:buFont typeface="Arial,Sans-Serif"/>
              <a:buChar char="•"/>
            </a:pPr>
            <a:r>
              <a:rPr lang="en-US"/>
              <a:t>Inclusive Access for AI development </a:t>
            </a:r>
          </a:p>
          <a:p>
            <a:pPr marL="171450" indent="-171450">
              <a:buFont typeface="Arial,Sans-Serif"/>
              <a:buChar char="•"/>
            </a:pPr>
            <a:r>
              <a:rPr lang="en-US"/>
              <a:t>Multi-stakeholder approach for AI governance</a:t>
            </a:r>
          </a:p>
          <a:p>
            <a:pPr marL="171450" indent="-171450">
              <a:buFont typeface="Arial,Sans-Serif"/>
              <a:buChar char="•"/>
            </a:pPr>
            <a:r>
              <a:rPr lang="en-US"/>
              <a:t>Cross-cutting Issues: AI and gender X AI and Africa</a:t>
            </a:r>
          </a:p>
          <a:p>
            <a:endParaRPr lang="en-US"/>
          </a:p>
          <a:p>
            <a:r>
              <a:rPr lang="en-US"/>
              <a:t>These ROAM principles serve as a compass to ensure a human-centered technology.</a:t>
            </a:r>
            <a:endParaRPr lang="en-US">
              <a:cs typeface="Calibri"/>
            </a:endParaRPr>
          </a:p>
          <a:p>
            <a:endParaRPr lang="en-US"/>
          </a:p>
          <a:p>
            <a:pPr>
              <a:buFont typeface="Arial,Sans-Serif"/>
            </a:pPr>
            <a:r>
              <a:rPr lang="en-US"/>
              <a:t>Applying the ROAM Principles and Indicators at a national level helps to research, map and improve the ecosystem in which AI is developed, applied and governed.</a:t>
            </a:r>
            <a:endParaRPr lang="en-US">
              <a:cs typeface="Calibri" panose="020F0502020204030204"/>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DA43C5A6-F244-428D-B047-C1B7C313C369}" type="slidenum">
              <a:t>3</a:t>
            </a:fld>
            <a:endParaRPr lang="en-US"/>
          </a:p>
        </p:txBody>
      </p:sp>
    </p:spTree>
    <p:extLst>
      <p:ext uri="{BB962C8B-B14F-4D97-AF65-F5344CB8AC3E}">
        <p14:creationId xmlns:p14="http://schemas.microsoft.com/office/powerpoint/2010/main" val="10703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How? Capacity Development Process</a:t>
            </a:r>
            <a:endParaRPr lang="fr-FR"/>
          </a:p>
          <a:p>
            <a:pPr marL="628650" lvl="1" indent="-171450">
              <a:buFont typeface="Arial" panose="020B0604020202020204" pitchFamily="34" charset="0"/>
              <a:buChar char="•"/>
            </a:pPr>
            <a:r>
              <a:rPr lang="en-US"/>
              <a:t>Stakeholder Engagement</a:t>
            </a:r>
            <a:endParaRPr lang="fr-FR"/>
          </a:p>
          <a:p>
            <a:pPr marL="628650" lvl="1" indent="-171450">
              <a:buFont typeface="Arial" panose="020B0604020202020204" pitchFamily="34" charset="0"/>
              <a:buChar char="•"/>
            </a:pPr>
            <a:r>
              <a:rPr lang="en-US"/>
              <a:t>Needs Assessment</a:t>
            </a:r>
            <a:endParaRPr lang="fr-FR"/>
          </a:p>
          <a:p>
            <a:pPr marL="628650" lvl="1" indent="-171450">
              <a:buFont typeface="Arial" panose="020B0604020202020204" pitchFamily="34" charset="0"/>
              <a:buChar char="•"/>
            </a:pPr>
            <a:r>
              <a:rPr lang="en-US"/>
              <a:t>Intervention Design</a:t>
            </a:r>
            <a:endParaRPr lang="fr-FR"/>
          </a:p>
          <a:p>
            <a:pPr marL="628650" lvl="1" indent="-171450">
              <a:buFont typeface="Arial" panose="020B0604020202020204" pitchFamily="34" charset="0"/>
              <a:buChar char="•"/>
            </a:pPr>
            <a:r>
              <a:rPr lang="en-US"/>
              <a:t>Implementation</a:t>
            </a:r>
            <a:endParaRPr lang="fr-FR"/>
          </a:p>
          <a:p>
            <a:pPr marL="628650" lvl="1" indent="-171450">
              <a:buFont typeface="Arial" panose="020B0604020202020204" pitchFamily="34" charset="0"/>
              <a:buChar char="•"/>
            </a:pPr>
            <a:r>
              <a:rPr lang="en-US"/>
              <a:t>Evaluation</a:t>
            </a:r>
            <a:endParaRPr lang="fr-FR"/>
          </a:p>
          <a:p>
            <a:pPr marL="171450" indent="-171450">
              <a:buFont typeface="Arial" panose="020B0604020202020204" pitchFamily="34" charset="0"/>
              <a:buChar char="•"/>
            </a:pPr>
            <a:endParaRPr lang="fr-FR">
              <a:cs typeface="Calibri"/>
            </a:endParaRPr>
          </a:p>
        </p:txBody>
      </p:sp>
      <p:sp>
        <p:nvSpPr>
          <p:cNvPr id="4" name="Slide Number Placeholder 3"/>
          <p:cNvSpPr>
            <a:spLocks noGrp="1"/>
          </p:cNvSpPr>
          <p:nvPr>
            <p:ph type="sldNum" sz="quarter" idx="5"/>
          </p:nvPr>
        </p:nvSpPr>
        <p:spPr/>
        <p:txBody>
          <a:bodyPr/>
          <a:lstStyle/>
          <a:p>
            <a:fld id="{F0941247-6705-AF43-BB45-6603F22F5535}" type="slidenum">
              <a:rPr lang="en-US" smtClean="0"/>
              <a:t>4</a:t>
            </a:fld>
            <a:endParaRPr lang="en-US"/>
          </a:p>
        </p:txBody>
      </p:sp>
    </p:spTree>
    <p:extLst>
      <p:ext uri="{BB962C8B-B14F-4D97-AF65-F5344CB8AC3E}">
        <p14:creationId xmlns:p14="http://schemas.microsoft.com/office/powerpoint/2010/main" val="826222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Public Service Delivery</a:t>
            </a:r>
          </a:p>
          <a:p>
            <a:pPr marL="171450" indent="-171450">
              <a:buFont typeface="Arial" panose="020B0604020202020204" pitchFamily="34" charset="0"/>
              <a:buChar char="•"/>
            </a:pPr>
            <a:r>
              <a:rPr lang="en-US"/>
              <a:t>For example, digital transformation efforts in the State Court of Justice in Sao Paulo, Brazil, which included the deployment of a digital solution and training of 50,000 employees, has accelerated the processing time of new cases by 87% – people now only require two minutes to register their information (as compared to 21 minutes before the digital deployment). </a:t>
            </a:r>
          </a:p>
          <a:p>
            <a:pPr marL="171450" indent="-171450">
              <a:buFont typeface="Arial" panose="020B0604020202020204" pitchFamily="34" charset="0"/>
              <a:buChar char="•"/>
            </a:pPr>
            <a:r>
              <a:rPr lang="en-US"/>
              <a:t>Similarly, citizens in Grand Rapids, Michigan, United States, are now able to access most information across public utilities departments with a call to one single number, or a visit to the website through a new customer relationship management process and analysis tool, saving US$1 million in the first 18 months.</a:t>
            </a:r>
          </a:p>
          <a:p>
            <a:pPr marL="171450" indent="-171450">
              <a:buFont typeface="Arial" panose="020B0604020202020204" pitchFamily="34" charset="0"/>
              <a:buChar char="•"/>
            </a:pPr>
            <a:r>
              <a:rPr lang="en-US"/>
              <a:t>In recent years, Ukraine has heavily invested in the digital transformation of its public sector. This work has been channeled into the development of the </a:t>
            </a:r>
            <a:r>
              <a:rPr lang="en-US" err="1"/>
              <a:t>Diia</a:t>
            </a:r>
            <a:r>
              <a:rPr lang="en-US"/>
              <a:t> app, which gives Ukrainians access to twelve services and nine digital documents, including an ID card, foreign biometric passport, student card and driver’s license. This has been implemented thoroughly, as the digital documents have the same legal force as their physical counterparts, and can be shared digitally. Beyond the digital transformation of personal public services, Ukraine has also digitized many processes for business owners, including the fastest business registration in the world (30 minutes to found a limited liability company) and has initiated an e-residency project to allow foreign citizens to run a business in the country without being residents (Ukraine Now, 2022)35. </a:t>
            </a:r>
          </a:p>
          <a:p>
            <a:pPr marL="0" indent="0">
              <a:buFont typeface="Arial" panose="020B0604020202020204" pitchFamily="34" charset="0"/>
              <a:buNone/>
            </a:pPr>
            <a:r>
              <a:rPr lang="en-US" b="1"/>
              <a:t>Complex Governance Problems</a:t>
            </a:r>
          </a:p>
          <a:p>
            <a:pPr marL="171450" indent="-171450">
              <a:buFont typeface="Arial" panose="020B0604020202020204" pitchFamily="34" charset="0"/>
              <a:buChar char="•"/>
            </a:pPr>
            <a:r>
              <a:rPr lang="en-US" b="0"/>
              <a:t>These problems range from widespread environmental degradation and global warming to rising socioeconomic inequalities and an increasing threat of pandemics. While civil servants have in the past dealt with problems by developing single interventions, they now face complex problems that are extremely difficult to diagnose and whose solutions need to take into account the interconnection between many layers of the same problem.</a:t>
            </a:r>
            <a:endParaRPr lang="en-US" b="1"/>
          </a:p>
          <a:p>
            <a:pPr marL="0" indent="0">
              <a:buFont typeface="Arial" panose="020B0604020202020204" pitchFamily="34" charset="0"/>
              <a:buNone/>
            </a:pPr>
            <a:r>
              <a:rPr lang="en-US" b="1"/>
              <a:t>Transparency</a:t>
            </a:r>
          </a:p>
          <a:p>
            <a:pPr marL="171450" indent="-171450">
              <a:buFont typeface="Arial" panose="020B0604020202020204" pitchFamily="34" charset="0"/>
              <a:buChar char="•"/>
            </a:pPr>
            <a:r>
              <a:rPr lang="en-US" b="1"/>
              <a:t>Use of AI to combat political corruption and improve service delivery in Latin America - </a:t>
            </a:r>
            <a:r>
              <a:rPr lang="en-US" b="0"/>
              <a:t>Information and communications technologies (ICT) are increasingly seen by governments, as well as activists and civil society, as important tools to promote transparency and accountability and to identify and reduce corruption. Indeed, new technologies have been used to facilitate the reporting of corruption and provide access to official information (like in the case of Brazil). This can help to monitor the efficiency and integrity of social services and make financial information more transparent. At the same time, AI has and is being used for delivering better services.</a:t>
            </a:r>
          </a:p>
          <a:p>
            <a:pPr marL="171450" indent="-171450">
              <a:buFont typeface="Arial" panose="020B0604020202020204" pitchFamily="34" charset="0"/>
              <a:buChar char="•"/>
            </a:pPr>
            <a:r>
              <a:rPr lang="en-US" b="0"/>
              <a:t>One example of the use of AI technologies by non-governmental actors to reduce governmental corruption is Rosie, an AI system that analyses the public expenses of Brazilian congress members to detect suspicious spending patterns. Rosie has been developed as part of Operation Serenata de Amor; a project managed by 600 citizens from all over the world. Rosie uses public data made available by the Access to Information Law, open data from various public administrations in Brazil, as well as publicly available information from companies.</a:t>
            </a:r>
          </a:p>
          <a:p>
            <a:pPr marL="171450" indent="-171450">
              <a:buFont typeface="Arial" panose="020B0604020202020204" pitchFamily="34" charset="0"/>
              <a:buChar char="•"/>
            </a:pPr>
            <a:r>
              <a:rPr lang="en-US" b="0"/>
              <a:t>In 2012, the National Authority for Government Innovation (AIG) in Panama launched a six-year project with the aim of providing an end-to-end experience of the justice system. This transformation involved disaggregating the existing complex process to understand the needs of the service providers and users. This made it possible for the government to effectively address individual elements related to the physical infrastructure and interactions among the relevant stakeholders from the back-office to the front public-facing office. By 2018, the judicial system effectively reduced the time involved in the Accusatory Penal System (SPA) by 96% and there was no longer any paper involved. Having such a transformative approach to end-to-end service design and delivery entails prioritizing the user experience from start to finish, and provides an aspirational model for the rest of Panama’s public sector and other countries to follow.</a:t>
            </a:r>
          </a:p>
          <a:p>
            <a:pPr marL="171450" indent="-171450">
              <a:buFont typeface="Arial" panose="020B0604020202020204" pitchFamily="34" charset="0"/>
              <a:buChar char="•"/>
            </a:pPr>
            <a:endParaRPr lang="en-US" b="0"/>
          </a:p>
        </p:txBody>
      </p:sp>
      <p:sp>
        <p:nvSpPr>
          <p:cNvPr id="4" name="Slide Number Placeholder 3"/>
          <p:cNvSpPr>
            <a:spLocks noGrp="1"/>
          </p:cNvSpPr>
          <p:nvPr>
            <p:ph type="sldNum" sz="quarter" idx="5"/>
          </p:nvPr>
        </p:nvSpPr>
        <p:spPr/>
        <p:txBody>
          <a:bodyPr/>
          <a:lstStyle/>
          <a:p>
            <a:fld id="{F0941247-6705-AF43-BB45-6603F22F5535}" type="slidenum">
              <a:rPr lang="en-US" smtClean="0"/>
              <a:t>5</a:t>
            </a:fld>
            <a:endParaRPr lang="en-US"/>
          </a:p>
        </p:txBody>
      </p:sp>
    </p:spTree>
    <p:extLst>
      <p:ext uri="{BB962C8B-B14F-4D97-AF65-F5344CB8AC3E}">
        <p14:creationId xmlns:p14="http://schemas.microsoft.com/office/powerpoint/2010/main" val="207695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a:solidFill>
                  <a:srgbClr val="5271FF"/>
                </a:solidFill>
                <a:effectLst/>
                <a:latin typeface="Avenir Next"/>
              </a:rPr>
              <a:t>Objective of report: </a:t>
            </a:r>
            <a:r>
              <a:rPr lang="en-US" sz="1800" b="0" i="0">
                <a:solidFill>
                  <a:srgbClr val="444444"/>
                </a:solidFill>
                <a:effectLst/>
                <a:latin typeface="Avenir Next"/>
              </a:rPr>
              <a:t>​</a:t>
            </a:r>
            <a:endParaRPr lang="en-US" b="0" i="0">
              <a:solidFill>
                <a:srgbClr val="444444"/>
              </a:solidFill>
              <a:effectLst/>
              <a:latin typeface="Calibri" panose="020F0502020204030204" pitchFamily="34" charset="0"/>
            </a:endParaRPr>
          </a:p>
          <a:p>
            <a:pPr marL="342900" indent="-342900" algn="l" rtl="0" fontAlgn="base">
              <a:buFont typeface="+mj-lt"/>
              <a:buAutoNum type="arabicPeriod"/>
            </a:pPr>
            <a:r>
              <a:rPr lang="en-US" sz="1800" b="0" i="0" u="none" strike="noStrike">
                <a:solidFill>
                  <a:srgbClr val="5271FF"/>
                </a:solidFill>
                <a:effectLst/>
                <a:latin typeface="Avenir Next"/>
              </a:rPr>
              <a:t>Clearly identify the internal challenges a government faces in its digital transformation journey</a:t>
            </a:r>
            <a:r>
              <a:rPr lang="en-US" sz="1800" b="0" i="0">
                <a:solidFill>
                  <a:srgbClr val="444444"/>
                </a:solidFill>
                <a:effectLst/>
                <a:latin typeface="Avenir Next"/>
              </a:rPr>
              <a:t>​</a:t>
            </a:r>
            <a:endParaRPr lang="en-US" b="0" i="0">
              <a:solidFill>
                <a:srgbClr val="444444"/>
              </a:solidFill>
              <a:effectLst/>
              <a:latin typeface="Calibri" panose="020F0502020204030204" pitchFamily="34" charset="0"/>
            </a:endParaRPr>
          </a:p>
          <a:p>
            <a:pPr marL="342900" indent="-342900" algn="l" rtl="0" fontAlgn="base">
              <a:buFont typeface="+mj-lt"/>
              <a:buAutoNum type="arabicPeriod"/>
            </a:pPr>
            <a:r>
              <a:rPr lang="en-US" sz="1800" b="0" i="0" u="none" strike="noStrike">
                <a:solidFill>
                  <a:srgbClr val="5271FF"/>
                </a:solidFill>
                <a:effectLst/>
                <a:latin typeface="Avenir Next"/>
              </a:rPr>
              <a:t>Propose specific competencies that can address those challenges</a:t>
            </a:r>
            <a:r>
              <a:rPr lang="en-US" sz="1800" b="0" i="0">
                <a:solidFill>
                  <a:srgbClr val="444444"/>
                </a:solidFill>
                <a:effectLst/>
                <a:latin typeface="Avenir Next"/>
              </a:rPr>
              <a:t>​</a:t>
            </a:r>
            <a:endParaRPr lang="en-US" b="0" i="0">
              <a:solidFill>
                <a:srgbClr val="444444"/>
              </a:solidFill>
              <a:effectLst/>
              <a:latin typeface="Calibri" panose="020F0502020204030204" pitchFamily="34" charset="0"/>
            </a:endParaRPr>
          </a:p>
          <a:p>
            <a:pPr marL="342900" indent="-342900" algn="l" rtl="0" fontAlgn="base">
              <a:buFont typeface="+mj-lt"/>
              <a:buAutoNum type="arabicPeriod"/>
            </a:pPr>
            <a:r>
              <a:rPr lang="en-US" sz="1800" b="0" i="0" u="none" strike="noStrike">
                <a:solidFill>
                  <a:srgbClr val="5271FF"/>
                </a:solidFill>
                <a:effectLst/>
                <a:latin typeface="Avenir Next"/>
              </a:rPr>
              <a:t>While taking into account some </a:t>
            </a:r>
            <a:r>
              <a:rPr lang="en-US" sz="1800" b="0" i="0" u="none" strike="noStrike" err="1">
                <a:solidFill>
                  <a:srgbClr val="5271FF"/>
                </a:solidFill>
                <a:effectLst/>
                <a:latin typeface="Avenir Next"/>
              </a:rPr>
              <a:t>speficities</a:t>
            </a:r>
            <a:r>
              <a:rPr lang="en-US" sz="1800" b="0" i="0" u="none" strike="noStrike">
                <a:solidFill>
                  <a:srgbClr val="5271FF"/>
                </a:solidFill>
                <a:effectLst/>
                <a:latin typeface="Avenir Next"/>
              </a:rPr>
              <a:t> of the Global South</a:t>
            </a:r>
            <a:r>
              <a:rPr lang="en-US" sz="1800" b="0" i="0">
                <a:solidFill>
                  <a:srgbClr val="444444"/>
                </a:solidFill>
                <a:effectLst/>
                <a:latin typeface="Avenir Next"/>
              </a:rPr>
              <a:t>​</a:t>
            </a:r>
            <a:endParaRPr lang="en-US" b="0" i="0">
              <a:solidFill>
                <a:srgbClr val="444444"/>
              </a:solidFill>
              <a:effectLst/>
              <a:latin typeface="Calibri" panose="020F0502020204030204" pitchFamily="34" charset="0"/>
            </a:endParaRPr>
          </a:p>
          <a:p>
            <a:pPr marL="171450" indent="-171450">
              <a:buFont typeface="Arial" panose="020B0604020202020204" pitchFamily="34" charset="0"/>
              <a:buChar char="•"/>
            </a:pPr>
            <a:endParaRPr lang="en-US" b="1"/>
          </a:p>
          <a:p>
            <a:pPr marL="171450" indent="-171450">
              <a:buFont typeface="Arial" panose="020B0604020202020204" pitchFamily="34" charset="0"/>
              <a:buChar char="•"/>
            </a:pPr>
            <a:r>
              <a:rPr lang="en-US" b="1"/>
              <a:t>Key Challenges for Digital Transformation</a:t>
            </a:r>
            <a:endParaRPr lang="en-US"/>
          </a:p>
          <a:p>
            <a:pPr marL="171450" indent="-171450">
              <a:buFont typeface="Arial" panose="020B0604020202020204" pitchFamily="34" charset="0"/>
              <a:buChar char="•"/>
            </a:pPr>
            <a:r>
              <a:rPr lang="en-US"/>
              <a:t>Cultural and Organizational Barriers</a:t>
            </a:r>
            <a:endParaRPr lang="en-US">
              <a:cs typeface="Calibri"/>
            </a:endParaRPr>
          </a:p>
          <a:p>
            <a:pPr marL="628650" lvl="1" indent="-171450">
              <a:buFont typeface="Arial" panose="020B0604020202020204" pitchFamily="34" charset="0"/>
              <a:buChar char="•"/>
            </a:pPr>
            <a:r>
              <a:rPr lang="en-US"/>
              <a:t>Aversion to experimentation and innovation</a:t>
            </a:r>
            <a:endParaRPr lang="en-US">
              <a:cs typeface="Calibri"/>
            </a:endParaRPr>
          </a:p>
          <a:p>
            <a:pPr marL="628650" lvl="1" indent="-171450">
              <a:buFont typeface="Arial" panose="020B0604020202020204" pitchFamily="34" charset="0"/>
              <a:buChar char="•"/>
            </a:pPr>
            <a:r>
              <a:rPr lang="en-US"/>
              <a:t>Low levels of leadership support for innovative ideas</a:t>
            </a:r>
            <a:endParaRPr lang="en-US">
              <a:cs typeface="Calibri"/>
            </a:endParaRPr>
          </a:p>
          <a:p>
            <a:pPr marL="171450" indent="-171450">
              <a:buFont typeface="Arial" panose="020B0604020202020204" pitchFamily="34" charset="0"/>
              <a:buChar char="•"/>
            </a:pPr>
            <a:r>
              <a:rPr lang="en-US"/>
              <a:t>Data and Infrastructure Barriers</a:t>
            </a:r>
            <a:endParaRPr lang="en-US">
              <a:cs typeface="Calibri"/>
            </a:endParaRPr>
          </a:p>
          <a:p>
            <a:pPr marL="628650" lvl="1" indent="-171450">
              <a:buFont typeface="Arial" panose="020B0604020202020204" pitchFamily="34" charset="0"/>
              <a:buChar char="•"/>
            </a:pPr>
            <a:r>
              <a:rPr lang="en-US"/>
              <a:t>Lack of IT infrastructure investment</a:t>
            </a:r>
            <a:endParaRPr lang="en-US">
              <a:cs typeface="Calibri"/>
            </a:endParaRPr>
          </a:p>
          <a:p>
            <a:pPr marL="628650" lvl="1" indent="-171450">
              <a:buFont typeface="Arial" panose="020B0604020202020204" pitchFamily="34" charset="0"/>
              <a:buChar char="•"/>
            </a:pPr>
            <a:r>
              <a:rPr lang="en-US"/>
              <a:t>Lack of mature data </a:t>
            </a:r>
            <a:r>
              <a:rPr lang="en-US" err="1"/>
              <a:t>organisation</a:t>
            </a:r>
            <a:r>
              <a:rPr lang="en-US"/>
              <a:t>, data management and data governance practices</a:t>
            </a:r>
            <a:endParaRPr lang="en-US">
              <a:cs typeface="Calibri"/>
            </a:endParaRPr>
          </a:p>
          <a:p>
            <a:pPr marL="171450" indent="-171450">
              <a:buFont typeface="Arial" panose="020B0604020202020204" pitchFamily="34" charset="0"/>
              <a:buChar char="•"/>
            </a:pPr>
            <a:r>
              <a:rPr lang="en-US"/>
              <a:t>Human Resource Capacity: AI and Digital Transformation – related Competency Gaps </a:t>
            </a:r>
            <a:endParaRPr lang="en-US">
              <a:cs typeface="Calibri"/>
            </a:endParaRPr>
          </a:p>
          <a:p>
            <a:pPr marL="628650" lvl="1" indent="-171450">
              <a:buFont typeface="Arial" panose="020B0604020202020204" pitchFamily="34" charset="0"/>
              <a:buChar char="•"/>
            </a:pPr>
            <a:r>
              <a:rPr lang="en-US"/>
              <a:t>Low investment into skills: digital, data analysis, IT and AI  </a:t>
            </a:r>
            <a:endParaRPr lang="en-US">
              <a:cs typeface="Calibri"/>
            </a:endParaRPr>
          </a:p>
          <a:p>
            <a:pPr marL="628650" lvl="1" indent="-171450">
              <a:buFont typeface="Arial" panose="020B0604020202020204" pitchFamily="34" charset="0"/>
              <a:buChar char="•"/>
            </a:pPr>
            <a:r>
              <a:rPr lang="en-US"/>
              <a:t>Lack of adaptation of procured digital technology and digital systems to fit the </a:t>
            </a:r>
            <a:r>
              <a:rPr lang="en-US" err="1"/>
              <a:t>organisation’s</a:t>
            </a:r>
            <a:r>
              <a:rPr lang="en-US"/>
              <a:t> unique context</a:t>
            </a:r>
            <a:endParaRPr lang="en-US">
              <a:cs typeface="Calibri"/>
            </a:endParaRPr>
          </a:p>
          <a:p>
            <a:pPr marL="171450" indent="-171450">
              <a:buFont typeface="Arial" panose="020B0604020202020204" pitchFamily="34" charset="0"/>
              <a:buChar char="•"/>
            </a:pPr>
            <a:r>
              <a:rPr lang="en-US"/>
              <a:t>According to the World Bank, these barriers result in 46% out of 198 countries not having </a:t>
            </a:r>
            <a:r>
              <a:rPr lang="en-US" err="1"/>
              <a:t>programmes</a:t>
            </a:r>
            <a:r>
              <a:rPr lang="en-US"/>
              <a:t> to improve digital skills in the public sector.</a:t>
            </a:r>
            <a:endParaRPr lang="en-US" i="0">
              <a:effectLst/>
              <a:cs typeface="Calibri"/>
            </a:endParaRPr>
          </a:p>
          <a:p>
            <a:pPr marL="171450" indent="-171450">
              <a:buFont typeface="Arial" panose="020B0604020202020204" pitchFamily="34" charset="0"/>
              <a:buChar char="•"/>
            </a:pPr>
            <a:r>
              <a:rPr lang="en-US" b="1" i="0">
                <a:effectLst/>
              </a:rPr>
              <a:t>Cultural and </a:t>
            </a:r>
            <a:r>
              <a:rPr lang="en-US" b="1" i="0" err="1">
                <a:effectLst/>
              </a:rPr>
              <a:t>organisational</a:t>
            </a:r>
            <a:r>
              <a:rPr lang="en-US" b="1" i="0">
                <a:effectLst/>
              </a:rPr>
              <a:t> barriers:</a:t>
            </a:r>
            <a:r>
              <a:rPr lang="en-US"/>
              <a:t> </a:t>
            </a:r>
            <a:endParaRPr lang="en-US">
              <a:cs typeface="Calibri"/>
            </a:endParaRPr>
          </a:p>
          <a:p>
            <a:pPr marL="628650" lvl="1" indent="-171450">
              <a:buFont typeface="Arial" panose="020B0604020202020204" pitchFamily="34" charset="0"/>
              <a:buChar char="•"/>
            </a:pPr>
            <a:r>
              <a:rPr lang="en-US" b="0" i="0">
                <a:effectLst/>
              </a:rPr>
              <a:t>A work culture averse to experimentation and innovation, along with low level of leadership support to pursue innovative ideas, poses challenges to digital transformation initiatives in governments</a:t>
            </a:r>
            <a:r>
              <a:rPr lang="en-US" i="0">
                <a:effectLst/>
              </a:rPr>
              <a:t>.</a:t>
            </a:r>
            <a:r>
              <a:rPr lang="en-US" b="0" i="0">
                <a:effectLst/>
              </a:rPr>
              <a:t> </a:t>
            </a:r>
            <a:endParaRPr lang="en-US" b="0" i="0">
              <a:effectLst/>
              <a:cs typeface="Calibri"/>
            </a:endParaRPr>
          </a:p>
          <a:p>
            <a:pPr marL="628650" lvl="1" indent="-171450">
              <a:buFont typeface="Arial" panose="020B0604020202020204" pitchFamily="34" charset="0"/>
              <a:buChar char="•"/>
            </a:pPr>
            <a:r>
              <a:rPr lang="en-US" b="0" i="0">
                <a:effectLst/>
              </a:rPr>
              <a:t>Many digital transformation projects never make it beyond the conception phase due to a lack of innovative thinking within public sector </a:t>
            </a:r>
            <a:r>
              <a:rPr lang="en-US" b="0" i="0" err="1">
                <a:effectLst/>
              </a:rPr>
              <a:t>organisations</a:t>
            </a:r>
            <a:r>
              <a:rPr lang="en-US" b="0" i="0">
                <a:effectLst/>
              </a:rPr>
              <a:t>.</a:t>
            </a:r>
            <a:r>
              <a:rPr lang="en-US"/>
              <a:t> </a:t>
            </a:r>
            <a:endParaRPr lang="en-US">
              <a:cs typeface="Calibri"/>
            </a:endParaRPr>
          </a:p>
          <a:p>
            <a:pPr marL="628650" lvl="1" indent="-171450">
              <a:buFont typeface="Arial" panose="020B0604020202020204" pitchFamily="34" charset="0"/>
              <a:buChar char="•"/>
            </a:pPr>
            <a:r>
              <a:rPr lang="en-US"/>
              <a:t>Research by Gartner shows that siloed strategy and decision-making, risk-averse culture and insufficient budgets are among the biggest challenges to scaling digital solutions – and those elements can only be addressed by leaders in the organization.</a:t>
            </a:r>
            <a:endParaRPr lang="en-US">
              <a:cs typeface="Calibri"/>
            </a:endParaRPr>
          </a:p>
          <a:p>
            <a:pPr marL="628650" lvl="1" indent="-171450">
              <a:buFont typeface="Arial" panose="020B0604020202020204" pitchFamily="34" charset="0"/>
              <a:buChar char="•"/>
            </a:pPr>
            <a:r>
              <a:rPr lang="en-US" b="0" i="0">
                <a:effectLst/>
              </a:rPr>
              <a:t>Innovating upon existing processes by questioning traditional work practices or bringing up new ideas is not actively supported let alone rewarded at work.</a:t>
            </a:r>
            <a:r>
              <a:rPr lang="en-US"/>
              <a:t> </a:t>
            </a:r>
            <a:endParaRPr lang="en-US" b="0" i="0">
              <a:effectLst/>
              <a:cs typeface="Calibri"/>
            </a:endParaRPr>
          </a:p>
          <a:p>
            <a:pPr marL="628650" lvl="1" indent="-171450">
              <a:buFont typeface="Arial" panose="020B0604020202020204" pitchFamily="34" charset="0"/>
              <a:buChar char="•"/>
            </a:pPr>
            <a:r>
              <a:rPr lang="en-US"/>
              <a:t>More traditional, closed, hierarchical leadership styles are commonly found in public administrations. A management supporting a rigid hierarchy, departmental silos and top-down decision-making can hinder innovation in government, or put an end to innovation that impacts their authority.</a:t>
            </a:r>
            <a:endParaRPr lang="en-US">
              <a:cs typeface="Calibri"/>
            </a:endParaRPr>
          </a:p>
          <a:p>
            <a:pPr marL="171450" indent="-171450">
              <a:buFont typeface="Arial" panose="020B0604020202020204" pitchFamily="34" charset="0"/>
              <a:buChar char="•"/>
            </a:pPr>
            <a:r>
              <a:rPr lang="en-US" b="1" i="0">
                <a:effectLst/>
              </a:rPr>
              <a:t>Data and infrastructure barriers:</a:t>
            </a:r>
            <a:r>
              <a:rPr lang="en-US" b="1"/>
              <a:t> </a:t>
            </a:r>
            <a:endParaRPr lang="en-US"/>
          </a:p>
          <a:p>
            <a:pPr marL="628650" lvl="1" indent="-171450">
              <a:buFont typeface="Arial" panose="020B0604020202020204" pitchFamily="34" charset="0"/>
              <a:buChar char="•"/>
            </a:pPr>
            <a:r>
              <a:rPr lang="en-US" b="0" i="0">
                <a:effectLst/>
              </a:rPr>
              <a:t>These challenges include lack of IT infrastructure investment, lack of available, accessible datasets and lack of mature data </a:t>
            </a:r>
            <a:r>
              <a:rPr lang="en-US" b="0" i="0" err="1">
                <a:effectLst/>
              </a:rPr>
              <a:t>organisation</a:t>
            </a:r>
            <a:r>
              <a:rPr lang="en-US" b="0" i="0">
                <a:effectLst/>
              </a:rPr>
              <a:t>, data management and data governance practices  – they obstruct  national digital transformation efforts </a:t>
            </a:r>
            <a:endParaRPr lang="en-US" b="0" i="0">
              <a:effectLst/>
              <a:cs typeface="Calibri"/>
            </a:endParaRPr>
          </a:p>
          <a:p>
            <a:pPr marL="628650" lvl="1" indent="-171450">
              <a:buFont typeface="Arial" panose="020B0604020202020204" pitchFamily="34" charset="0"/>
              <a:buChar char="•"/>
            </a:pPr>
            <a:r>
              <a:rPr lang="en-US" b="0" i="0">
                <a:effectLst/>
              </a:rPr>
              <a:t>A primary challenge in implementing digital transformation is the infrastructure gap that affects certain countries. Nearly 300 million people in Africa, for instance, live more than 50km from a fiber or cable broadband connection. Hence, the lack of widespread availability of high-speed internet remains a significant hurdle for African countries to fully harness the potential of digital transformation (World Bank, 2021)</a:t>
            </a:r>
            <a:endParaRPr lang="en-US" b="0" i="0">
              <a:effectLst/>
              <a:cs typeface="Calibri"/>
            </a:endParaRPr>
          </a:p>
          <a:p>
            <a:pPr marL="628650" lvl="1" indent="-171450">
              <a:buFont typeface="Arial" panose="020B0604020202020204" pitchFamily="34" charset="0"/>
              <a:buChar char="•"/>
            </a:pPr>
            <a:r>
              <a:rPr lang="en-US"/>
              <a:t>A further barrier that limits digital transformation and AI implementation in public administrations has to do with </a:t>
            </a:r>
            <a:r>
              <a:rPr lang="en-US" err="1"/>
              <a:t>organisational</a:t>
            </a:r>
            <a:r>
              <a:rPr lang="en-US"/>
              <a:t> maturity related to data governance. </a:t>
            </a:r>
            <a:endParaRPr lang="en-US">
              <a:cs typeface="Calibri"/>
            </a:endParaRPr>
          </a:p>
          <a:p>
            <a:pPr marL="628650" lvl="1" indent="-171450">
              <a:buFont typeface="Arial" panose="020B0604020202020204" pitchFamily="34" charset="0"/>
              <a:buChar char="•"/>
            </a:pPr>
            <a:r>
              <a:rPr lang="en-US"/>
              <a:t>Since emerging AI innovations are generally based on data, public administrations – as well as the ecosystem in which they operate – must have sufficient quality and quantity of data for analysis. </a:t>
            </a:r>
            <a:endParaRPr lang="en-US">
              <a:cs typeface="Calibri"/>
            </a:endParaRPr>
          </a:p>
          <a:p>
            <a:pPr marL="628650" lvl="1" indent="-171450">
              <a:buFont typeface="Arial" panose="020B0604020202020204" pitchFamily="34" charset="0"/>
              <a:buChar char="•"/>
            </a:pPr>
            <a:r>
              <a:rPr lang="en-US"/>
              <a:t>Significant work is needed to provide public administrations with mature data infrastructure on which AI can be built, thus one of the primary goals for public administrations is to reach an adequate level of digitalization to develop this data infrastructure. </a:t>
            </a:r>
            <a:endParaRPr lang="en-US">
              <a:cs typeface="Calibri"/>
            </a:endParaRPr>
          </a:p>
          <a:p>
            <a:pPr marL="628650" lvl="1" indent="-171450">
              <a:buFont typeface="Arial" panose="020B0604020202020204" pitchFamily="34" charset="0"/>
              <a:buChar char="•"/>
            </a:pPr>
            <a:r>
              <a:rPr lang="en-US"/>
              <a:t>Strong data infrastructure and corresponding data governance regime are the two most important building blocks, providing the technical infrastructure required to collect, store and analyze data.</a:t>
            </a:r>
            <a:endParaRPr lang="en-US">
              <a:cs typeface="Calibri"/>
            </a:endParaRPr>
          </a:p>
          <a:p>
            <a:pPr marL="628650" lvl="1" indent="-171450">
              <a:buFont typeface="Arial" panose="020B0604020202020204" pitchFamily="34" charset="0"/>
              <a:buChar char="•"/>
            </a:pPr>
            <a:r>
              <a:rPr lang="en-US"/>
              <a:t>Countries in the Global South score significantly lower in terms of government AI readiness. The required infrastructure and data to support AI development is mostly available in the USA, countries of the European Union, and China with other regions (greatly) lagging.    </a:t>
            </a:r>
            <a:endParaRPr lang="en-US" b="0" i="0">
              <a:effectLst/>
              <a:cs typeface="Calibri"/>
            </a:endParaRPr>
          </a:p>
          <a:p>
            <a:pPr marL="171450" indent="-171450">
              <a:buFont typeface="Arial" panose="020B0604020202020204" pitchFamily="34" charset="0"/>
              <a:buChar char="•"/>
            </a:pPr>
            <a:r>
              <a:rPr lang="en-US" b="1" i="0">
                <a:effectLst/>
              </a:rPr>
              <a:t>Human Resource Capacity:</a:t>
            </a:r>
            <a:endParaRPr lang="en-US"/>
          </a:p>
          <a:p>
            <a:pPr marL="628650" lvl="1" indent="-171450">
              <a:buFont typeface="Arial" panose="020B0604020202020204" pitchFamily="34" charset="0"/>
              <a:buChar char="•"/>
            </a:pPr>
            <a:r>
              <a:rPr lang="en-US" i="0">
                <a:effectLst/>
              </a:rPr>
              <a:t>AI and digital transformation – related competency gaps </a:t>
            </a:r>
            <a:r>
              <a:rPr lang="en-US" b="0" i="0">
                <a:effectLst/>
              </a:rPr>
              <a:t>are magnified with low investment into digital, data analysis, IT and AI skills and the lack of adaptation of procured digital technology and digital systems to fit the </a:t>
            </a:r>
            <a:r>
              <a:rPr lang="en-US" b="0" i="0" err="1">
                <a:effectLst/>
              </a:rPr>
              <a:t>organisation’s</a:t>
            </a:r>
            <a:r>
              <a:rPr lang="en-US" b="0" i="0">
                <a:effectLst/>
              </a:rPr>
              <a:t> unique context.  </a:t>
            </a:r>
            <a:endParaRPr lang="en-US" b="0" i="0">
              <a:effectLst/>
              <a:cs typeface="Calibri"/>
            </a:endParaRPr>
          </a:p>
          <a:p>
            <a:pPr marL="628650" lvl="1" indent="-171450">
              <a:buFont typeface="Arial" panose="020B0604020202020204" pitchFamily="34" charset="0"/>
              <a:buChar char="•"/>
            </a:pPr>
            <a:r>
              <a:rPr lang="en-US"/>
              <a:t>As a recent report by Davenport and Redman highlights, “more than anything else, digital transformation requires talent. </a:t>
            </a:r>
            <a:endParaRPr lang="en-US">
              <a:cs typeface="Calibri"/>
            </a:endParaRPr>
          </a:p>
          <a:p>
            <a:pPr marL="628650" lvl="1" indent="-171450">
              <a:buFont typeface="Arial" panose="020B0604020202020204" pitchFamily="34" charset="0"/>
              <a:buChar char="•"/>
            </a:pPr>
            <a:r>
              <a:rPr lang="en-US"/>
              <a:t>Indeed, assembling the right team of technology, data and process people who can work together – with a strong leader who can bring about change – may be the single most important step that a company contemplating digital transformation can take. </a:t>
            </a:r>
            <a:endParaRPr lang="en-US">
              <a:cs typeface="Calibri"/>
            </a:endParaRPr>
          </a:p>
          <a:p>
            <a:pPr marL="628650" lvl="1" indent="-171450">
              <a:buFont typeface="Arial" panose="020B0604020202020204" pitchFamily="34" charset="0"/>
              <a:buChar char="•"/>
            </a:pPr>
            <a:r>
              <a:rPr lang="en-US"/>
              <a:t>However, one of the main barriers to digital government transformation, and especially with the implementation of AI, is the deficit of relevant skills in public administrations. Many civil servants do not have advanced IT or data analysis skillsets and, consequently, have a strong reliance on external </a:t>
            </a:r>
            <a:r>
              <a:rPr lang="en-US" err="1"/>
              <a:t>organisations</a:t>
            </a:r>
            <a:r>
              <a:rPr lang="en-US"/>
              <a:t> to provide the required expertise to develop AI systems. </a:t>
            </a:r>
            <a:endParaRPr lang="en-US">
              <a:cs typeface="Calibri"/>
            </a:endParaRPr>
          </a:p>
          <a:p>
            <a:pPr marL="628650" lvl="1" indent="-171450">
              <a:buFont typeface="Arial" panose="020B0604020202020204" pitchFamily="34" charset="0"/>
              <a:buChar char="•"/>
            </a:pPr>
            <a:r>
              <a:rPr lang="en-US"/>
              <a:t>AI technologies have other complexities and require consideration of the government’s existing capabilities because AI is typically not easy to use from the start; it requires more intra- and interorganizational collaboration, and both monitoring and adjustments over time.</a:t>
            </a:r>
            <a:endParaRPr lang="en-US">
              <a:cs typeface="Calibri"/>
            </a:endParaRPr>
          </a:p>
          <a:p>
            <a:pPr marL="457200" indent="-457200">
              <a:buFont typeface="Arial" panose="020B0604020202020204" pitchFamily="34" charset="0"/>
              <a:buChar char="•"/>
            </a:pPr>
            <a:endParaRPr lang="en-US" sz="2800" b="1">
              <a:solidFill>
                <a:srgbClr val="0D396E"/>
              </a:solidFill>
              <a:latin typeface="Avenir Next"/>
            </a:endParaRPr>
          </a:p>
        </p:txBody>
      </p:sp>
      <p:sp>
        <p:nvSpPr>
          <p:cNvPr id="4" name="Slide Number Placeholder 3"/>
          <p:cNvSpPr>
            <a:spLocks noGrp="1"/>
          </p:cNvSpPr>
          <p:nvPr>
            <p:ph type="sldNum" sz="quarter" idx="5"/>
          </p:nvPr>
        </p:nvSpPr>
        <p:spPr/>
        <p:txBody>
          <a:bodyPr/>
          <a:lstStyle/>
          <a:p>
            <a:fld id="{F0941247-6705-AF43-BB45-6603F22F5535}" type="slidenum">
              <a:rPr lang="en-US" smtClean="0"/>
              <a:t>7</a:t>
            </a:fld>
            <a:endParaRPr lang="en-US"/>
          </a:p>
        </p:txBody>
      </p:sp>
    </p:spTree>
    <p:extLst>
      <p:ext uri="{BB962C8B-B14F-4D97-AF65-F5344CB8AC3E}">
        <p14:creationId xmlns:p14="http://schemas.microsoft.com/office/powerpoint/2010/main" val="192436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a:t>Leadership plays a major role in achieving digital transformation projects. Indeed, the way leaders shape an environment for digital teams is essential for them to be able to follow a clear vision and goals while developing, experimenting and testing ideas for achieving them. Digital leadership is thus an incredibly important key to the success of any initiative or for the completion of digital government transformation. However, an estimated 80% of public-sector leaders say they have fallen far behind private capabilities, with only 26% having the leadership to successfully execute the digital transformation strategy</a:t>
            </a:r>
          </a:p>
          <a:p>
            <a:pPr marL="171450" indent="-171450">
              <a:buFont typeface="Symbol"/>
              <a:buChar char="•"/>
            </a:pPr>
            <a:r>
              <a:rPr lang="en-US"/>
              <a:t>Up in the hierarchy, top-level government officials are often aware of these barriers in their </a:t>
            </a:r>
            <a:r>
              <a:rPr lang="en-US" err="1"/>
              <a:t>organisations</a:t>
            </a:r>
            <a:r>
              <a:rPr lang="en-US"/>
              <a:t>.</a:t>
            </a:r>
          </a:p>
          <a:p>
            <a:pPr marL="171450" indent="-171450">
              <a:buFont typeface="Symbol"/>
              <a:buChar char="•"/>
            </a:pPr>
            <a:r>
              <a:rPr lang="en-US"/>
              <a:t>51% of government Chief Information Officers (CIOs) say that they are blocked from inspiring digital transformation by siloed strategies and decision making, amongst other difficulties</a:t>
            </a:r>
          </a:p>
          <a:p>
            <a:pPr marL="171450" indent="-171450">
              <a:buFont typeface="Symbol"/>
              <a:buChar char="•"/>
            </a:pPr>
            <a:r>
              <a:rPr lang="en-US"/>
              <a:t>However, these are tough but not insurmountable challenges. We need to build government cultures and </a:t>
            </a:r>
            <a:r>
              <a:rPr lang="en-US" err="1"/>
              <a:t>organisations</a:t>
            </a:r>
            <a:r>
              <a:rPr lang="en-US"/>
              <a:t> that are built for the digital age  – ones that allow experimentation, agility and encourage innovative solutions.  </a:t>
            </a:r>
          </a:p>
          <a:p>
            <a:pPr marL="171450" indent="-171450">
              <a:buFont typeface="Symbol"/>
              <a:buChar char="•"/>
            </a:pPr>
            <a:r>
              <a:rPr lang="en-US"/>
              <a:t>Leadership plays a major role in achieving digital transformation projects. Indeed, the way leaders shape an environment for digital teams is essential for them to be able to follow a clear vision and goals while developing, experimenting and testing ideas for achieving them.</a:t>
            </a:r>
          </a:p>
          <a:p>
            <a:endParaRPr lang="en-US"/>
          </a:p>
          <a:p>
            <a:endParaRPr lang="en-US"/>
          </a:p>
        </p:txBody>
      </p:sp>
      <p:sp>
        <p:nvSpPr>
          <p:cNvPr id="4" name="Slide Number Placeholder 3"/>
          <p:cNvSpPr>
            <a:spLocks noGrp="1"/>
          </p:cNvSpPr>
          <p:nvPr>
            <p:ph type="sldNum" sz="quarter" idx="5"/>
          </p:nvPr>
        </p:nvSpPr>
        <p:spPr/>
        <p:txBody>
          <a:bodyPr/>
          <a:lstStyle/>
          <a:p>
            <a:fld id="{F0941247-6705-AF43-BB45-6603F22F5535}" type="slidenum">
              <a:rPr lang="en-US" smtClean="0"/>
              <a:t>8</a:t>
            </a:fld>
            <a:endParaRPr lang="en-US"/>
          </a:p>
        </p:txBody>
      </p:sp>
    </p:spTree>
    <p:extLst>
      <p:ext uri="{BB962C8B-B14F-4D97-AF65-F5344CB8AC3E}">
        <p14:creationId xmlns:p14="http://schemas.microsoft.com/office/powerpoint/2010/main" val="231899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US"/>
              <a:t>The competency framework has been developed through a multistakeholder and inclusive process. Six global and regional consultations were organized to understand the challenges of digital transformation. </a:t>
            </a:r>
          </a:p>
          <a:p>
            <a:pPr marL="285750" lvl="1" indent="-285750">
              <a:buFont typeface="Courier New"/>
              <a:buChar char="○"/>
            </a:pPr>
            <a:r>
              <a:rPr lang="en-GB" b="1"/>
              <a:t>Regional consultations </a:t>
            </a:r>
            <a:r>
              <a:rPr lang="en-GB"/>
              <a:t>in Asia, Africa, Latin America and the Caribbean </a:t>
            </a:r>
            <a:endParaRPr lang="en-US"/>
          </a:p>
          <a:p>
            <a:pPr marL="285750" indent="-285750">
              <a:buFont typeface="Symbol"/>
              <a:buChar char="•"/>
            </a:pPr>
            <a:r>
              <a:rPr lang="en-GB" b="1"/>
              <a:t>Global representation - </a:t>
            </a:r>
            <a:r>
              <a:rPr lang="en-GB"/>
              <a:t> working group members and commissioners. </a:t>
            </a:r>
            <a:r>
              <a:rPr lang="en-US"/>
              <a:t>The UN Broadband Commission’s Working Group on AI Capacity Building developed the framework through extensive consultations with inter-disciplinary experts, representatives of governments, academia, civil society, the private sector and many UN -entities.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0941247-6705-AF43-BB45-6603F22F5535}" type="slidenum">
              <a:rPr lang="en-US" smtClean="0"/>
              <a:t>9</a:t>
            </a:fld>
            <a:endParaRPr lang="en-US"/>
          </a:p>
        </p:txBody>
      </p:sp>
    </p:spTree>
    <p:extLst>
      <p:ext uri="{BB962C8B-B14F-4D97-AF65-F5344CB8AC3E}">
        <p14:creationId xmlns:p14="http://schemas.microsoft.com/office/powerpoint/2010/main" val="372378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A focus on competencies for civil servants</a:t>
            </a:r>
          </a:p>
          <a:p>
            <a:pPr marL="171450" indent="-171450">
              <a:buFont typeface="Arial" panose="020B0604020202020204" pitchFamily="34" charset="0"/>
              <a:buChar char="•"/>
            </a:pPr>
            <a:r>
              <a:rPr lang="en-US" b="1"/>
              <a:t>Digital </a:t>
            </a:r>
            <a:r>
              <a:rPr lang="en-US" b="1" i="0">
                <a:effectLst/>
              </a:rPr>
              <a:t>Planning and Design</a:t>
            </a:r>
            <a:r>
              <a:rPr lang="en-US" b="0">
                <a:effectLst/>
              </a:rPr>
              <a:t> </a:t>
            </a:r>
            <a:r>
              <a:rPr lang="en-US" b="0" i="0">
                <a:effectLst/>
              </a:rPr>
              <a:t>enables civil servants to understand the complexity of today’s problems, </a:t>
            </a:r>
            <a:r>
              <a:rPr lang="en-US" b="0" i="0" err="1">
                <a:effectLst/>
              </a:rPr>
              <a:t>recognise</a:t>
            </a:r>
            <a:r>
              <a:rPr lang="en-US" b="0" i="0">
                <a:effectLst/>
              </a:rPr>
              <a:t> strategic opportunities to use digital solutions, and envision and design inclusive digital transformation projects.  </a:t>
            </a:r>
            <a:endParaRPr lang="en-US" b="0" i="0">
              <a:effectLst/>
              <a:cs typeface="Calibri"/>
            </a:endParaRPr>
          </a:p>
          <a:p>
            <a:pPr marL="628650" lvl="1" indent="-171450">
              <a:buFont typeface="Arial" panose="020B0604020202020204" pitchFamily="34" charset="0"/>
              <a:buChar char="•"/>
            </a:pPr>
            <a:r>
              <a:rPr lang="en-US" b="0" i="0">
                <a:effectLst/>
              </a:rPr>
              <a:t>Competencies: systems thinking, problem identification and solutions, strategic foresight, agile strategy. </a:t>
            </a:r>
            <a:endParaRPr lang="en-US" b="0" i="0">
              <a:effectLst/>
              <a:cs typeface="Calibri"/>
            </a:endParaRPr>
          </a:p>
          <a:p>
            <a:pPr marL="171450" indent="-171450">
              <a:buFont typeface="Arial" panose="020B0604020202020204" pitchFamily="34" charset="0"/>
              <a:buChar char="•"/>
            </a:pPr>
            <a:r>
              <a:rPr lang="en-US" b="1" i="0">
                <a:effectLst/>
              </a:rPr>
              <a:t>Data Use and Governance</a:t>
            </a:r>
            <a:r>
              <a:rPr lang="en-US" b="0" i="0">
                <a:effectLst/>
              </a:rPr>
              <a:t> equips civil servants to understand and use data – its fundamental role, value, and opportunities, inherent risks. It supports civil servants to address governance challenges and </a:t>
            </a:r>
            <a:r>
              <a:rPr lang="en-US"/>
              <a:t>manage </a:t>
            </a:r>
            <a:r>
              <a:rPr lang="en-US" b="0" i="0">
                <a:effectLst/>
              </a:rPr>
              <a:t>data effectively, ethically, and responsibly.  </a:t>
            </a:r>
            <a:endParaRPr lang="en-US" b="0" i="0">
              <a:effectLst/>
              <a:cs typeface="Calibri"/>
            </a:endParaRPr>
          </a:p>
          <a:p>
            <a:pPr marL="628650" lvl="1" indent="-171450">
              <a:buFont typeface="Arial" panose="020B0604020202020204" pitchFamily="34" charset="0"/>
              <a:buChar char="•"/>
            </a:pPr>
            <a:r>
              <a:rPr lang="en-US" b="0" i="0">
                <a:effectLst/>
              </a:rPr>
              <a:t>Competencies: digital literacy, data-driven decision making, open data and open government, privacy and security, legal, regulatory, and ethical frameworks, AI fundamentals. </a:t>
            </a:r>
            <a:endParaRPr lang="en-US" b="0" i="0">
              <a:effectLst/>
              <a:cs typeface="Calibri"/>
            </a:endParaRPr>
          </a:p>
          <a:p>
            <a:pPr marL="171450" indent="-171450">
              <a:buFont typeface="Arial" panose="020B0604020202020204" pitchFamily="34" charset="0"/>
              <a:buChar char="•"/>
            </a:pPr>
            <a:r>
              <a:rPr lang="en-US" b="1" i="0">
                <a:effectLst/>
              </a:rPr>
              <a:t>Digital Management and Execution</a:t>
            </a:r>
            <a:r>
              <a:rPr lang="en-US" b="0" i="0">
                <a:effectLst/>
              </a:rPr>
              <a:t> empowers civil servants to understand new and innovative project-management and collaboration practices to enhance the success of digital transformation initiatives. </a:t>
            </a:r>
            <a:r>
              <a:rPr lang="en-US"/>
              <a:t> It encourages civil servants to be agile and collaborative to make the most of the rapid improvements and innovation cycles of technology. </a:t>
            </a:r>
          </a:p>
          <a:p>
            <a:pPr marL="628650" lvl="1" indent="-171450">
              <a:buFont typeface="Arial" panose="020B0604020202020204" pitchFamily="34" charset="0"/>
              <a:buChar char="•"/>
            </a:pPr>
            <a:r>
              <a:rPr lang="en-US"/>
              <a:t>Competencies: people-centricity, iteration, agile execution, digital leadership</a:t>
            </a:r>
            <a:endParaRPr lang="en-US">
              <a:cs typeface="Calibri"/>
            </a:endParaRPr>
          </a:p>
          <a:p>
            <a:pPr marL="628650" lvl="1" indent="-171450">
              <a:buFont typeface="Arial" panose="020B0604020202020204" pitchFamily="34" charset="0"/>
              <a:buChar char="•"/>
            </a:pPr>
            <a:endParaRPr lang="en-US" b="0" i="0">
              <a:effectLst/>
            </a:endParaRPr>
          </a:p>
          <a:p>
            <a:pPr marL="285750" indent="-285750" algn="just">
              <a:buFont typeface="Arial" panose="020B0604020202020204" pitchFamily="34" charset="0"/>
              <a:buChar char="•"/>
            </a:pPr>
            <a:endParaRPr lang="en-US" sz="1800">
              <a:cs typeface="Calibri"/>
            </a:endParaRPr>
          </a:p>
        </p:txBody>
      </p:sp>
      <p:sp>
        <p:nvSpPr>
          <p:cNvPr id="4" name="Slide Number Placeholder 3"/>
          <p:cNvSpPr>
            <a:spLocks noGrp="1"/>
          </p:cNvSpPr>
          <p:nvPr>
            <p:ph type="sldNum" sz="quarter" idx="5"/>
          </p:nvPr>
        </p:nvSpPr>
        <p:spPr/>
        <p:txBody>
          <a:bodyPr/>
          <a:lstStyle/>
          <a:p>
            <a:fld id="{F0941247-6705-AF43-BB45-6603F22F5535}" type="slidenum">
              <a:rPr lang="en-US" smtClean="0"/>
              <a:t>10</a:t>
            </a:fld>
            <a:endParaRPr lang="en-US"/>
          </a:p>
        </p:txBody>
      </p:sp>
    </p:spTree>
    <p:extLst>
      <p:ext uri="{BB962C8B-B14F-4D97-AF65-F5344CB8AC3E}">
        <p14:creationId xmlns:p14="http://schemas.microsoft.com/office/powerpoint/2010/main" val="415877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b="1" i="0">
                <a:effectLst/>
              </a:rPr>
              <a:t>Nine Recommendations for Digital Capacity Building: </a:t>
            </a:r>
            <a:endParaRPr lang="en-US" i="0">
              <a:effectLst/>
            </a:endParaRPr>
          </a:p>
          <a:p>
            <a:pPr marL="171450" indent="-171450" algn="l">
              <a:buFont typeface="Arial" panose="020B0604020202020204" pitchFamily="34" charset="0"/>
              <a:buChar char="•"/>
            </a:pPr>
            <a:r>
              <a:rPr lang="en-US" b="1" i="0">
                <a:effectLst/>
              </a:rPr>
              <a:t>Five Recommendations for all Stakeholders </a:t>
            </a:r>
            <a:endParaRPr lang="en-US" i="0">
              <a:effectLst/>
            </a:endParaRPr>
          </a:p>
          <a:p>
            <a:pPr marL="628650" lvl="1" indent="-171450">
              <a:buFont typeface="Arial" panose="020B0604020202020204" pitchFamily="34" charset="0"/>
              <a:buChar char="•"/>
            </a:pPr>
            <a:r>
              <a:rPr lang="en-US" b="1" i="0">
                <a:effectLst/>
              </a:rPr>
              <a:t>Raise awareness of artificial intelligence and digital transformation competencies</a:t>
            </a:r>
            <a:r>
              <a:rPr lang="en-US"/>
              <a:t> </a:t>
            </a:r>
            <a:r>
              <a:rPr lang="en-US" b="0" i="0">
                <a:effectLst/>
              </a:rPr>
              <a:t>- These competencies are foundational for successfully implementing digital transformation in government and creating an enabling environment for digital transformation in society through improved digital governance. </a:t>
            </a:r>
          </a:p>
          <a:p>
            <a:pPr marL="628650" lvl="1" indent="-171450" algn="l">
              <a:buFont typeface="Arial" panose="020B0604020202020204" pitchFamily="34" charset="0"/>
              <a:buChar char="•"/>
            </a:pPr>
            <a:r>
              <a:rPr lang="en-US" b="1" i="0" err="1">
                <a:effectLst/>
              </a:rPr>
              <a:t>Contextualise</a:t>
            </a:r>
            <a:r>
              <a:rPr lang="en-US" b="1" i="0">
                <a:effectLst/>
              </a:rPr>
              <a:t>, </a:t>
            </a:r>
            <a:r>
              <a:rPr lang="en-US" b="1" i="0" err="1">
                <a:effectLst/>
              </a:rPr>
              <a:t>localise</a:t>
            </a:r>
            <a:r>
              <a:rPr lang="en-US" b="1" i="0">
                <a:effectLst/>
              </a:rPr>
              <a:t>, and adapt AI and digital transformation competencies</a:t>
            </a:r>
            <a:r>
              <a:rPr lang="en-US"/>
              <a:t> </a:t>
            </a:r>
            <a:r>
              <a:rPr lang="en-US" b="0" i="0">
                <a:effectLst/>
              </a:rPr>
              <a:t>-</a:t>
            </a:r>
            <a:r>
              <a:rPr lang="en-US"/>
              <a:t> </a:t>
            </a:r>
            <a:r>
              <a:rPr lang="en-US" b="0" i="0">
                <a:effectLst/>
              </a:rPr>
              <a:t>Competencies must be </a:t>
            </a:r>
            <a:r>
              <a:rPr lang="en-US" b="0" i="0" err="1">
                <a:effectLst/>
              </a:rPr>
              <a:t>contextualised</a:t>
            </a:r>
            <a:r>
              <a:rPr lang="en-US" b="0" i="0">
                <a:effectLst/>
              </a:rPr>
              <a:t>, </a:t>
            </a:r>
            <a:r>
              <a:rPr lang="en-US" b="0" i="0" err="1">
                <a:effectLst/>
              </a:rPr>
              <a:t>localised</a:t>
            </a:r>
            <a:r>
              <a:rPr lang="en-US" b="0" i="0">
                <a:effectLst/>
              </a:rPr>
              <a:t> and adapted for their specific context, based on the analysis of capacity building needs at individual, team, department, and government levels. The proficiency levels embedded in all competencies of this competency framework can guide this </a:t>
            </a:r>
            <a:r>
              <a:rPr lang="en-US" b="0" i="0" err="1">
                <a:effectLst/>
              </a:rPr>
              <a:t>contextualisation</a:t>
            </a:r>
            <a:r>
              <a:rPr lang="en-US" b="0" i="0">
                <a:effectLst/>
              </a:rPr>
              <a:t> process. </a:t>
            </a:r>
          </a:p>
          <a:p>
            <a:pPr marL="1085850" lvl="2" indent="-171450" algn="l">
              <a:buFont typeface="Arial" panose="020B0604020202020204" pitchFamily="34" charset="0"/>
              <a:buChar char="•"/>
            </a:pPr>
            <a:r>
              <a:rPr lang="en-US" b="1"/>
              <a:t>Develop a diagnostic tool for all civil servants to assess AI and digital transformation-</a:t>
            </a:r>
            <a:r>
              <a:rPr lang="en-US"/>
              <a:t>related levels of competency at individual, team, department, and government levels to enable governments to develop capacity-building </a:t>
            </a:r>
            <a:r>
              <a:rPr lang="en-US" err="1"/>
              <a:t>programmes</a:t>
            </a:r>
            <a:r>
              <a:rPr lang="en-US"/>
              <a:t> as per needs and context. Ensure that the tool is available as a digital public good  that can be easily adapted by governments for use in different languages.</a:t>
            </a:r>
            <a:endParaRPr lang="en-US" b="0" i="0">
              <a:effectLst/>
            </a:endParaRPr>
          </a:p>
          <a:p>
            <a:pPr marL="628650" lvl="1" indent="-171450">
              <a:buFont typeface="Arial" panose="020B0604020202020204" pitchFamily="34" charset="0"/>
              <a:buChar char="•"/>
            </a:pPr>
            <a:r>
              <a:rPr lang="en-US" b="1" i="0">
                <a:effectLst/>
              </a:rPr>
              <a:t>Share learning resources for AI and digital transformation capacity building</a:t>
            </a:r>
            <a:r>
              <a:rPr lang="en-US" b="1"/>
              <a:t> </a:t>
            </a:r>
            <a:r>
              <a:rPr lang="en-US" b="0" i="0">
                <a:effectLst/>
              </a:rPr>
              <a:t>- Develop open learning hubs and multi-pathway curricula tailored to the learning needs of civil servants. Facilitate their training through networks of training institutions and through various modalities of learning. </a:t>
            </a:r>
          </a:p>
          <a:p>
            <a:pPr marL="628650" lvl="1" indent="-171450" algn="l">
              <a:buFont typeface="Arial" panose="020B0604020202020204" pitchFamily="34" charset="0"/>
              <a:buChar char="•"/>
            </a:pPr>
            <a:r>
              <a:rPr lang="en-US" b="1" i="0">
                <a:effectLst/>
              </a:rPr>
              <a:t>Monitor the impact of AI and digital transformation projects</a:t>
            </a:r>
            <a:r>
              <a:rPr lang="en-US" b="0" i="0">
                <a:effectLst/>
              </a:rPr>
              <a:t>.</a:t>
            </a:r>
            <a:r>
              <a:rPr lang="en-US"/>
              <a:t> </a:t>
            </a:r>
            <a:r>
              <a:rPr lang="en-US" b="0" i="0">
                <a:effectLst/>
              </a:rPr>
              <a:t>- Monitor the impact of AI and digital transformation projects with qualitative and quantitative tools and in collaboration with research </a:t>
            </a:r>
            <a:r>
              <a:rPr lang="en-US" b="0" i="0" err="1">
                <a:effectLst/>
              </a:rPr>
              <a:t>centres</a:t>
            </a:r>
            <a:r>
              <a:rPr lang="en-US" b="0" i="0">
                <a:effectLst/>
              </a:rPr>
              <a:t>. Identify and share openly best practices.  </a:t>
            </a:r>
          </a:p>
          <a:p>
            <a:pPr marL="628650" lvl="1" indent="-171450" algn="l">
              <a:buFont typeface="Arial" panose="020B0604020202020204" pitchFamily="34" charset="0"/>
              <a:buChar char="•"/>
            </a:pPr>
            <a:r>
              <a:rPr lang="en-US" b="1" i="0">
                <a:effectLst/>
              </a:rPr>
              <a:t>Facilitate knowledge exchange and mutual learning through multi-lateral cooperation</a:t>
            </a:r>
            <a:r>
              <a:rPr lang="en-US" b="0" i="0">
                <a:effectLst/>
              </a:rPr>
              <a:t>.</a:t>
            </a:r>
            <a:r>
              <a:rPr lang="en-US"/>
              <a:t> </a:t>
            </a:r>
            <a:r>
              <a:rPr lang="en-US" b="0" i="0">
                <a:effectLst/>
              </a:rPr>
              <a:t>- Create coalitions and platforms for exchanging good practices on AI and digital transformation-related capacity building at the national, regional, and international levels. </a:t>
            </a:r>
          </a:p>
          <a:p>
            <a:pPr marL="171450" indent="-171450" algn="l">
              <a:buFont typeface="Arial" panose="020B0604020202020204" pitchFamily="34" charset="0"/>
              <a:buChar char="•"/>
            </a:pPr>
            <a:r>
              <a:rPr lang="en-US" b="1" i="0">
                <a:effectLst/>
              </a:rPr>
              <a:t>Four Targeted Recommendations for Governments, Academia and the Private Sector </a:t>
            </a:r>
            <a:endParaRPr lang="en-US" i="0">
              <a:effectLst/>
            </a:endParaRPr>
          </a:p>
          <a:p>
            <a:pPr marL="171450" indent="-171450" algn="l">
              <a:buFont typeface="Arial" panose="020B0604020202020204" pitchFamily="34" charset="0"/>
              <a:buChar char="•"/>
            </a:pPr>
            <a:r>
              <a:rPr lang="en-US" b="1" i="0">
                <a:effectLst/>
              </a:rPr>
              <a:t>Recommendations for Government </a:t>
            </a:r>
            <a:endParaRPr lang="en-US" i="0">
              <a:effectLst/>
            </a:endParaRPr>
          </a:p>
          <a:p>
            <a:pPr marL="628650" lvl="1" indent="-171450" algn="l">
              <a:buFont typeface="Arial" panose="020B0604020202020204" pitchFamily="34" charset="0"/>
              <a:buChar char="•"/>
            </a:pPr>
            <a:r>
              <a:rPr lang="en-US" b="0" i="0">
                <a:effectLst/>
              </a:rPr>
              <a:t>Take a holistic approach when using the framework. Begin by developing a national AI and digital transformation strategy, then develop digital action plans on strengthening specific competencies. </a:t>
            </a:r>
          </a:p>
          <a:p>
            <a:pPr marL="628650" lvl="1" indent="-171450" algn="l">
              <a:buFont typeface="Arial" panose="020B0604020202020204" pitchFamily="34" charset="0"/>
              <a:buChar char="•"/>
            </a:pPr>
            <a:r>
              <a:rPr lang="en-US"/>
              <a:t>Develop a digital transformation strategy, at national level, underpinning all the digital transformation efforts the country aims to undertake;</a:t>
            </a:r>
            <a:r>
              <a:rPr lang="en-US" b="0" i="0">
                <a:effectLst/>
              </a:rPr>
              <a:t> </a:t>
            </a:r>
          </a:p>
          <a:p>
            <a:pPr marL="171450" indent="-171450" algn="l">
              <a:buFont typeface="Arial" panose="020B0604020202020204" pitchFamily="34" charset="0"/>
              <a:buChar char="•"/>
            </a:pPr>
            <a:r>
              <a:rPr lang="en-US" b="1" i="0">
                <a:effectLst/>
              </a:rPr>
              <a:t>Recommendation for Academia </a:t>
            </a:r>
            <a:endParaRPr lang="en-US" i="0">
              <a:effectLst/>
            </a:endParaRPr>
          </a:p>
          <a:p>
            <a:pPr marL="628650" lvl="1" indent="-171450" algn="l">
              <a:buFont typeface="Arial" panose="020B0604020202020204" pitchFamily="34" charset="0"/>
              <a:buChar char="•"/>
            </a:pPr>
            <a:r>
              <a:rPr lang="en-US" b="0" i="0">
                <a:effectLst/>
              </a:rPr>
              <a:t>Leverage the framework to establish curricula and interdisciplinary programs for developing AI and digital transformation – related competencies. </a:t>
            </a:r>
          </a:p>
          <a:p>
            <a:pPr marL="171450" indent="-171450" algn="l">
              <a:buFont typeface="Arial" panose="020B0604020202020204" pitchFamily="34" charset="0"/>
              <a:buChar char="•"/>
            </a:pPr>
            <a:r>
              <a:rPr lang="en-US" b="1" i="0">
                <a:effectLst/>
              </a:rPr>
              <a:t>Recommendations for Private Sector </a:t>
            </a:r>
            <a:endParaRPr lang="en-US" i="0">
              <a:effectLst/>
            </a:endParaRPr>
          </a:p>
          <a:p>
            <a:pPr marL="628650" lvl="1" indent="-171450" algn="l">
              <a:buFont typeface="Arial" panose="020B0604020202020204" pitchFamily="34" charset="0"/>
              <a:buChar char="•"/>
            </a:pPr>
            <a:r>
              <a:rPr lang="en-US" b="0" i="0">
                <a:effectLst/>
              </a:rPr>
              <a:t>Collaborate with governments to implement capacity-building initiatives by contributing expertise and knowledge based on experience with digital transformation.</a:t>
            </a:r>
          </a:p>
          <a:p>
            <a:pPr marL="285750" indent="-285750" algn="l">
              <a:buFont typeface="Arial" panose="020B0604020202020204" pitchFamily="34" charset="0"/>
              <a:buChar char="•"/>
            </a:pPr>
            <a:endParaRPr lang="en-US" sz="1800">
              <a:cs typeface="Calibri"/>
            </a:endParaRPr>
          </a:p>
        </p:txBody>
      </p:sp>
      <p:sp>
        <p:nvSpPr>
          <p:cNvPr id="4" name="Slide Number Placeholder 3"/>
          <p:cNvSpPr>
            <a:spLocks noGrp="1"/>
          </p:cNvSpPr>
          <p:nvPr>
            <p:ph type="sldNum" sz="quarter" idx="5"/>
          </p:nvPr>
        </p:nvSpPr>
        <p:spPr/>
        <p:txBody>
          <a:bodyPr/>
          <a:lstStyle/>
          <a:p>
            <a:fld id="{F0941247-6705-AF43-BB45-6603F22F5535}" type="slidenum">
              <a:rPr lang="en-US" smtClean="0"/>
              <a:t>14</a:t>
            </a:fld>
            <a:endParaRPr lang="en-US"/>
          </a:p>
        </p:txBody>
      </p:sp>
    </p:spTree>
    <p:extLst>
      <p:ext uri="{BB962C8B-B14F-4D97-AF65-F5344CB8AC3E}">
        <p14:creationId xmlns:p14="http://schemas.microsoft.com/office/powerpoint/2010/main" val="2790192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7AA8-C46B-1444-8B20-BDEF81BCE1FC}"/>
              </a:ext>
            </a:extLst>
          </p:cNvPr>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F0A95B95-6F7F-1D41-9A91-FD4A0100BD50}"/>
              </a:ext>
            </a:extLst>
          </p:cNvPr>
          <p:cNvSpPr>
            <a:spLocks noGrp="1"/>
          </p:cNvSpPr>
          <p:nvPr>
            <p:ph type="subTitle" idx="1"/>
          </p:nvPr>
        </p:nvSpPr>
        <p:spPr>
          <a:xfrm>
            <a:off x="1524000" y="3602038"/>
            <a:ext cx="9144000" cy="1655762"/>
          </a:xfrm>
        </p:spPr>
        <p:txBody>
          <a:bodyPr/>
          <a:lstStyle>
            <a:lvl1pPr marL="0" indent="0" algn="l">
              <a:buNone/>
              <a:defRPr sz="2400">
                <a:solidFill>
                  <a:srgbClr val="F5B71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044EF-5F26-A144-869E-919BE7C47482}"/>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5" name="Footer Placeholder 4">
            <a:extLst>
              <a:ext uri="{FF2B5EF4-FFF2-40B4-BE49-F238E27FC236}">
                <a16:creationId xmlns:a16="http://schemas.microsoft.com/office/drawing/2014/main" id="{7041E0C8-40CE-9340-9376-B7450D837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BA035-7C1D-6245-9D5C-2B67460220C5}"/>
              </a:ext>
            </a:extLst>
          </p:cNvPr>
          <p:cNvSpPr>
            <a:spLocks noGrp="1"/>
          </p:cNvSpPr>
          <p:nvPr>
            <p:ph type="sldNum" sz="quarter" idx="12"/>
          </p:nvPr>
        </p:nvSpPr>
        <p:spPr/>
        <p:txBody>
          <a:bodyPr/>
          <a:lstStyle/>
          <a:p>
            <a:fld id="{E72D9C41-46F0-0B4E-A5EC-87D03ABAC48E}"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1ED5886-0601-42C0-B450-5E45E83E59C6}"/>
              </a:ext>
            </a:extLst>
          </p:cNvPr>
          <p:cNvPicPr>
            <a:picLocks noChangeAspect="1"/>
          </p:cNvPicPr>
          <p:nvPr userDrawn="1"/>
        </p:nvPicPr>
        <p:blipFill>
          <a:blip r:embed="rId2"/>
          <a:stretch>
            <a:fillRect/>
          </a:stretch>
        </p:blipFill>
        <p:spPr>
          <a:xfrm>
            <a:off x="262324" y="228600"/>
            <a:ext cx="1804601" cy="382620"/>
          </a:xfrm>
          <a:prstGeom prst="rect">
            <a:avLst/>
          </a:prstGeom>
        </p:spPr>
      </p:pic>
    </p:spTree>
    <p:extLst>
      <p:ext uri="{BB962C8B-B14F-4D97-AF65-F5344CB8AC3E}">
        <p14:creationId xmlns:p14="http://schemas.microsoft.com/office/powerpoint/2010/main" val="122013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059C-0811-354D-8CD3-3E8854105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B6913D-0F52-2E46-8D28-06F6D12768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27614E9-A8D1-B64E-AEF6-0665356792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C59A79-1A87-B24C-ADA4-A76432DF84EE}"/>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6" name="Footer Placeholder 5">
            <a:extLst>
              <a:ext uri="{FF2B5EF4-FFF2-40B4-BE49-F238E27FC236}">
                <a16:creationId xmlns:a16="http://schemas.microsoft.com/office/drawing/2014/main" id="{7F362CEA-3755-0E49-B706-D6F99B00F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A2D6A-C475-C64D-94E9-40EFD7071779}"/>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406493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8049-05C6-F14E-962D-D506072A7E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03804B-B904-6E4B-8E7A-568116336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803A53-D489-3B4C-BDE8-FA349942927C}"/>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5" name="Footer Placeholder 4">
            <a:extLst>
              <a:ext uri="{FF2B5EF4-FFF2-40B4-BE49-F238E27FC236}">
                <a16:creationId xmlns:a16="http://schemas.microsoft.com/office/drawing/2014/main" id="{4ACC8CDA-900C-0144-AB4E-322134265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865E1-F9CD-5148-B3B6-488F9F6A0119}"/>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46313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E83F4-12BD-7D45-97DC-3C17C5307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28DDE4-C763-8A41-862F-35E01463DC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0115C-941B-D041-B0A7-CEB0C1AB19D7}"/>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5" name="Footer Placeholder 4">
            <a:extLst>
              <a:ext uri="{FF2B5EF4-FFF2-40B4-BE49-F238E27FC236}">
                <a16:creationId xmlns:a16="http://schemas.microsoft.com/office/drawing/2014/main" id="{A6319243-BFA7-854F-88A1-0C7D80CFB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D4F26-0A51-5F45-87AF-57572A673D93}"/>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340830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A">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4AFF569-C2B4-5141-9BF5-C40EB9DFDA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1536" y="-17737"/>
            <a:ext cx="12223536" cy="6875738"/>
          </a:xfrm>
          <a:prstGeom prst="rect">
            <a:avLst/>
          </a:prstGeom>
        </p:spPr>
      </p:pic>
      <p:sp>
        <p:nvSpPr>
          <p:cNvPr id="6" name="Title 1">
            <a:extLst>
              <a:ext uri="{FF2B5EF4-FFF2-40B4-BE49-F238E27FC236}">
                <a16:creationId xmlns:a16="http://schemas.microsoft.com/office/drawing/2014/main" id="{F72744BB-4205-4CD2-B55E-A919DF5A3EDE}"/>
              </a:ext>
            </a:extLst>
          </p:cNvPr>
          <p:cNvSpPr>
            <a:spLocks noGrp="1"/>
          </p:cNvSpPr>
          <p:nvPr>
            <p:ph type="ctrTitle" hasCustomPrompt="1"/>
          </p:nvPr>
        </p:nvSpPr>
        <p:spPr>
          <a:xfrm>
            <a:off x="1186629" y="2301314"/>
            <a:ext cx="7170432" cy="1792704"/>
          </a:xfrm>
        </p:spPr>
        <p:txBody>
          <a:bodyPr anchor="b">
            <a:normAutofit/>
          </a:bodyPr>
          <a:lstStyle>
            <a:lvl1pPr algn="l">
              <a:defRPr lang="en-US" sz="3600" b="1" kern="1200" dirty="0">
                <a:solidFill>
                  <a:schemeClr val="tx1"/>
                </a:solidFill>
                <a:latin typeface="+mj-lt"/>
                <a:ea typeface="+mj-ea"/>
                <a:cs typeface="+mj-cs"/>
              </a:defRPr>
            </a:lvl1pPr>
          </a:lstStyle>
          <a:p>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endParaRPr lang="en-US"/>
          </a:p>
        </p:txBody>
      </p:sp>
      <p:sp>
        <p:nvSpPr>
          <p:cNvPr id="7" name="Subtitle 2">
            <a:extLst>
              <a:ext uri="{FF2B5EF4-FFF2-40B4-BE49-F238E27FC236}">
                <a16:creationId xmlns:a16="http://schemas.microsoft.com/office/drawing/2014/main" id="{2EBD1021-3E11-4EEC-85E8-84A0083DA969}"/>
              </a:ext>
            </a:extLst>
          </p:cNvPr>
          <p:cNvSpPr>
            <a:spLocks noGrp="1"/>
          </p:cNvSpPr>
          <p:nvPr>
            <p:ph type="subTitle" idx="1" hasCustomPrompt="1"/>
          </p:nvPr>
        </p:nvSpPr>
        <p:spPr>
          <a:xfrm>
            <a:off x="1174953" y="4307305"/>
            <a:ext cx="4400121" cy="1220238"/>
          </a:xfrm>
        </p:spPr>
        <p:txBody>
          <a:bodyPr/>
          <a:lstStyle>
            <a:lvl1pPr marL="0" indent="0" algn="l">
              <a:buNone/>
              <a:defRPr sz="2400">
                <a:solidFill>
                  <a:srgbClr val="E66E2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endParaRPr lang="en-US"/>
          </a:p>
        </p:txBody>
      </p:sp>
    </p:spTree>
    <p:extLst>
      <p:ext uri="{BB962C8B-B14F-4D97-AF65-F5344CB8AC3E}">
        <p14:creationId xmlns:p14="http://schemas.microsoft.com/office/powerpoint/2010/main" val="31922222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B">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3083F2D-32F9-2840-BD25-16E0E709D2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1"/>
            <a:ext cx="12192000" cy="6858001"/>
          </a:xfrm>
          <a:prstGeom prst="rect">
            <a:avLst/>
          </a:prstGeom>
        </p:spPr>
      </p:pic>
      <p:sp>
        <p:nvSpPr>
          <p:cNvPr id="11" name="Title 1">
            <a:extLst>
              <a:ext uri="{FF2B5EF4-FFF2-40B4-BE49-F238E27FC236}">
                <a16:creationId xmlns:a16="http://schemas.microsoft.com/office/drawing/2014/main" id="{E9B252DF-D2B9-6246-A79E-D2F6C5563A12}"/>
              </a:ext>
            </a:extLst>
          </p:cNvPr>
          <p:cNvSpPr>
            <a:spLocks noGrp="1"/>
          </p:cNvSpPr>
          <p:nvPr>
            <p:ph type="ctrTitle" hasCustomPrompt="1"/>
          </p:nvPr>
        </p:nvSpPr>
        <p:spPr>
          <a:xfrm>
            <a:off x="1186630" y="1759528"/>
            <a:ext cx="7182109" cy="2479963"/>
          </a:xfrm>
        </p:spPr>
        <p:txBody>
          <a:bodyPr anchor="b">
            <a:normAutofit/>
          </a:bodyPr>
          <a:lstStyle>
            <a:lvl1pPr algn="l">
              <a:defRPr lang="en-US" sz="4400" b="1" kern="1200" dirty="0">
                <a:solidFill>
                  <a:schemeClr val="bg1"/>
                </a:solidFill>
                <a:latin typeface="+mj-lt"/>
                <a:ea typeface="+mj-ea"/>
                <a:cs typeface="+mj-cs"/>
              </a:defRPr>
            </a:lvl1pPr>
          </a:lstStyle>
          <a:p>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endParaRPr lang="en-US"/>
          </a:p>
        </p:txBody>
      </p:sp>
    </p:spTree>
    <p:extLst>
      <p:ext uri="{BB962C8B-B14F-4D97-AF65-F5344CB8AC3E}">
        <p14:creationId xmlns:p14="http://schemas.microsoft.com/office/powerpoint/2010/main" val="1463923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mp; Image AA">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7C6CBC-A30F-5842-B209-FBE5F53E5F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8" name="Título 7">
            <a:extLst>
              <a:ext uri="{FF2B5EF4-FFF2-40B4-BE49-F238E27FC236}">
                <a16:creationId xmlns:a16="http://schemas.microsoft.com/office/drawing/2014/main" id="{A033F156-0E45-4BFC-AC22-DE06C3E3A907}"/>
              </a:ext>
            </a:extLst>
          </p:cNvPr>
          <p:cNvSpPr>
            <a:spLocks noGrp="1"/>
          </p:cNvSpPr>
          <p:nvPr>
            <p:ph type="title" hasCustomPrompt="1"/>
          </p:nvPr>
        </p:nvSpPr>
        <p:spPr>
          <a:xfrm>
            <a:off x="1091616" y="831851"/>
            <a:ext cx="4990347" cy="1622592"/>
          </a:xfrm>
        </p:spPr>
        <p:txBody>
          <a:bodyPr>
            <a:noAutofit/>
          </a:bodyPr>
          <a:lstStyle>
            <a:lvl1pPr>
              <a:defRPr sz="3200" b="1">
                <a:solidFill>
                  <a:schemeClr val="tx2"/>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a:t>
            </a:r>
            <a:endParaRPr lang="es-MX"/>
          </a:p>
        </p:txBody>
      </p:sp>
      <p:sp>
        <p:nvSpPr>
          <p:cNvPr id="18" name="Marcador de posición de imagen 17">
            <a:extLst>
              <a:ext uri="{FF2B5EF4-FFF2-40B4-BE49-F238E27FC236}">
                <a16:creationId xmlns:a16="http://schemas.microsoft.com/office/drawing/2014/main" id="{C5377751-4539-47C7-B265-41F3E6ADC9E7}"/>
              </a:ext>
            </a:extLst>
          </p:cNvPr>
          <p:cNvSpPr>
            <a:spLocks noGrp="1"/>
          </p:cNvSpPr>
          <p:nvPr>
            <p:ph type="pic" sz="quarter" idx="17"/>
          </p:nvPr>
        </p:nvSpPr>
        <p:spPr>
          <a:xfrm>
            <a:off x="6502401" y="831850"/>
            <a:ext cx="4584699" cy="4804130"/>
          </a:xfrm>
        </p:spPr>
        <p:txBody>
          <a:bodyPr/>
          <a:lstStyle>
            <a:lvl1pPr marL="0" indent="0">
              <a:buNone/>
              <a:defRPr>
                <a:solidFill>
                  <a:schemeClr val="tx2"/>
                </a:solidFill>
              </a:defRPr>
            </a:lvl1pPr>
          </a:lstStyle>
          <a:p>
            <a:r>
              <a:rPr lang="en-US"/>
              <a:t>Click icon to add picture</a:t>
            </a:r>
            <a:endParaRPr lang="es-MX"/>
          </a:p>
        </p:txBody>
      </p:sp>
      <p:sp>
        <p:nvSpPr>
          <p:cNvPr id="25" name="Marcador de texto 15">
            <a:extLst>
              <a:ext uri="{FF2B5EF4-FFF2-40B4-BE49-F238E27FC236}">
                <a16:creationId xmlns:a16="http://schemas.microsoft.com/office/drawing/2014/main" id="{25915C70-FEA3-48ED-B131-27D0DB371691}"/>
              </a:ext>
            </a:extLst>
          </p:cNvPr>
          <p:cNvSpPr>
            <a:spLocks noGrp="1"/>
          </p:cNvSpPr>
          <p:nvPr>
            <p:ph type="body" sz="quarter" idx="19" hasCustomPrompt="1"/>
          </p:nvPr>
        </p:nvSpPr>
        <p:spPr>
          <a:xfrm>
            <a:off x="6657474" y="5825510"/>
            <a:ext cx="4429625" cy="172317"/>
          </a:xfrm>
        </p:spPr>
        <p:txBody>
          <a:bodyPr>
            <a:noAutofit/>
          </a:bodyPr>
          <a:lstStyle>
            <a:lvl1pPr marL="0" indent="0" algn="r">
              <a:buNone/>
              <a:defRPr sz="1000">
                <a:solidFill>
                  <a:schemeClr val="tx1"/>
                </a:solidFill>
              </a:defRPr>
            </a:lvl1pPr>
          </a:lstStyle>
          <a:p>
            <a:pPr lvl="0"/>
            <a:r>
              <a:rPr lang="da-DK"/>
              <a:t>Lorem ipsum dolor sit amet, </a:t>
            </a:r>
            <a:endParaRPr lang="es-ES"/>
          </a:p>
        </p:txBody>
      </p:sp>
      <p:sp>
        <p:nvSpPr>
          <p:cNvPr id="30" name="Marcador de texto 28">
            <a:extLst>
              <a:ext uri="{FF2B5EF4-FFF2-40B4-BE49-F238E27FC236}">
                <a16:creationId xmlns:a16="http://schemas.microsoft.com/office/drawing/2014/main" id="{355FA0B0-97AD-4F51-9C12-CFE0F7044788}"/>
              </a:ext>
            </a:extLst>
          </p:cNvPr>
          <p:cNvSpPr>
            <a:spLocks noGrp="1"/>
          </p:cNvSpPr>
          <p:nvPr>
            <p:ph type="body" sz="quarter" idx="20" hasCustomPrompt="1"/>
          </p:nvPr>
        </p:nvSpPr>
        <p:spPr>
          <a:xfrm>
            <a:off x="1104899" y="2622550"/>
            <a:ext cx="4976284" cy="3013075"/>
          </a:xfrm>
        </p:spPr>
        <p:txBody>
          <a:bodyPr>
            <a:noAutofit/>
          </a:bodyPr>
          <a:lstStyle>
            <a:lvl1pPr marL="0" indent="0">
              <a:buNone/>
              <a:defRPr sz="1600">
                <a:solidFill>
                  <a:schemeClr val="tx1"/>
                </a:solidFill>
              </a:defRPr>
            </a:lvl1pPr>
            <a:lvl2pPr>
              <a:defRPr>
                <a:solidFill>
                  <a:srgbClr val="0069B4"/>
                </a:solidFill>
              </a:defRPr>
            </a:lvl2pPr>
            <a:lvl3pPr>
              <a:defRPr>
                <a:solidFill>
                  <a:srgbClr val="0069B4"/>
                </a:solidFill>
              </a:defRPr>
            </a:lvl3pPr>
            <a:lvl4pPr>
              <a:defRPr>
                <a:solidFill>
                  <a:srgbClr val="0069B4"/>
                </a:solidFill>
              </a:defRPr>
            </a:lvl4pPr>
            <a:lvl5pPr>
              <a:defRPr>
                <a:solidFill>
                  <a:srgbClr val="0069B4"/>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endParaRPr lang="es-ES"/>
          </a:p>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endParaRPr lang="es-MX"/>
          </a:p>
        </p:txBody>
      </p:sp>
      <p:sp>
        <p:nvSpPr>
          <p:cNvPr id="40" name="Slide Number Placeholder 5">
            <a:extLst>
              <a:ext uri="{FF2B5EF4-FFF2-40B4-BE49-F238E27FC236}">
                <a16:creationId xmlns:a16="http://schemas.microsoft.com/office/drawing/2014/main" id="{0A2CA366-D322-4FE1-B5EF-E39EFB535703}"/>
              </a:ext>
            </a:extLst>
          </p:cNvPr>
          <p:cNvSpPr txBox="1">
            <a:spLocks/>
          </p:cNvSpPr>
          <p:nvPr/>
        </p:nvSpPr>
        <p:spPr>
          <a:xfrm>
            <a:off x="10553698" y="6245351"/>
            <a:ext cx="72390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A10E37-909B-4436-BFED-A2FF3CD4ED85}" type="slidenum">
              <a:rPr lang="es-MX" sz="1200" smtClean="0">
                <a:solidFill>
                  <a:schemeClr val="tx1"/>
                </a:solidFill>
              </a:rPr>
              <a:pPr/>
              <a:t>‹#›</a:t>
            </a:fld>
            <a:endParaRPr lang="es-MX" sz="1200">
              <a:solidFill>
                <a:schemeClr val="tx1"/>
              </a:solidFill>
            </a:endParaRPr>
          </a:p>
        </p:txBody>
      </p:sp>
    </p:spTree>
    <p:extLst>
      <p:ext uri="{BB962C8B-B14F-4D97-AF65-F5344CB8AC3E}">
        <p14:creationId xmlns:p14="http://schemas.microsoft.com/office/powerpoint/2010/main" val="18497214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mp; Image BA">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8EEA6EF-DAD1-274E-9561-0ED6CFB850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381117" y="840029"/>
            <a:ext cx="6695239" cy="1117682"/>
          </a:xfrm>
        </p:spPr>
        <p:txBody>
          <a:bodyPr anchor="b">
            <a:normAutofit/>
          </a:bodyPr>
          <a:lstStyle>
            <a:lvl1pPr>
              <a:defRPr sz="3200" b="1">
                <a:solidFill>
                  <a:schemeClr val="tx2"/>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endParaRPr lang="en-US"/>
          </a:p>
        </p:txBody>
      </p:sp>
      <p:sp>
        <p:nvSpPr>
          <p:cNvPr id="3" name="Text Placeholder 2"/>
          <p:cNvSpPr>
            <a:spLocks noGrp="1"/>
          </p:cNvSpPr>
          <p:nvPr>
            <p:ph type="body" idx="1" hasCustomPrompt="1"/>
          </p:nvPr>
        </p:nvSpPr>
        <p:spPr>
          <a:xfrm>
            <a:off x="4381117" y="2138185"/>
            <a:ext cx="3208424" cy="3661589"/>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endParaRPr lang="es-ES"/>
          </a:p>
        </p:txBody>
      </p:sp>
      <p:sp>
        <p:nvSpPr>
          <p:cNvPr id="8" name="Text Placeholder 2">
            <a:extLst>
              <a:ext uri="{FF2B5EF4-FFF2-40B4-BE49-F238E27FC236}">
                <a16:creationId xmlns:a16="http://schemas.microsoft.com/office/drawing/2014/main" id="{B84548C4-40CC-4677-BD54-5ABD3ECC975B}"/>
              </a:ext>
            </a:extLst>
          </p:cNvPr>
          <p:cNvSpPr>
            <a:spLocks noGrp="1"/>
          </p:cNvSpPr>
          <p:nvPr>
            <p:ph type="body" idx="13" hasCustomPrompt="1"/>
          </p:nvPr>
        </p:nvSpPr>
        <p:spPr>
          <a:xfrm>
            <a:off x="7867932" y="2138185"/>
            <a:ext cx="3208424" cy="3661589"/>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endParaRPr lang="es-ES"/>
          </a:p>
        </p:txBody>
      </p:sp>
      <p:sp>
        <p:nvSpPr>
          <p:cNvPr id="11" name="Marcador de posición de imagen 17">
            <a:extLst>
              <a:ext uri="{FF2B5EF4-FFF2-40B4-BE49-F238E27FC236}">
                <a16:creationId xmlns:a16="http://schemas.microsoft.com/office/drawing/2014/main" id="{CDFC77E5-1051-4DE4-8409-EF90CD0AF648}"/>
              </a:ext>
            </a:extLst>
          </p:cNvPr>
          <p:cNvSpPr>
            <a:spLocks noGrp="1"/>
          </p:cNvSpPr>
          <p:nvPr>
            <p:ph type="pic" sz="quarter" idx="17"/>
          </p:nvPr>
        </p:nvSpPr>
        <p:spPr>
          <a:xfrm>
            <a:off x="0" y="840030"/>
            <a:ext cx="4213395" cy="4959745"/>
          </a:xfrm>
        </p:spPr>
        <p:txBody>
          <a:bodyPr/>
          <a:lstStyle>
            <a:lvl1pPr marL="0" indent="0">
              <a:buNone/>
              <a:defRPr>
                <a:solidFill>
                  <a:schemeClr val="tx2"/>
                </a:solidFill>
              </a:defRPr>
            </a:lvl1pPr>
          </a:lstStyle>
          <a:p>
            <a:r>
              <a:rPr lang="en-US"/>
              <a:t>Click icon to add picture</a:t>
            </a:r>
            <a:endParaRPr lang="es-MX"/>
          </a:p>
        </p:txBody>
      </p:sp>
      <p:sp>
        <p:nvSpPr>
          <p:cNvPr id="16" name="Marcador de texto 15">
            <a:extLst>
              <a:ext uri="{FF2B5EF4-FFF2-40B4-BE49-F238E27FC236}">
                <a16:creationId xmlns:a16="http://schemas.microsoft.com/office/drawing/2014/main" id="{F47B6F64-1F4F-4C57-B56C-294FAA11AC38}"/>
              </a:ext>
            </a:extLst>
          </p:cNvPr>
          <p:cNvSpPr>
            <a:spLocks noGrp="1"/>
          </p:cNvSpPr>
          <p:nvPr>
            <p:ph type="body" sz="quarter" idx="19" hasCustomPrompt="1"/>
          </p:nvPr>
        </p:nvSpPr>
        <p:spPr>
          <a:xfrm>
            <a:off x="129119" y="6008688"/>
            <a:ext cx="3849325" cy="20955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a:t>Lorem ipsum dolor sit amet,</a:t>
            </a:r>
            <a:endParaRPr lang="es-ES"/>
          </a:p>
        </p:txBody>
      </p:sp>
      <p:sp>
        <p:nvSpPr>
          <p:cNvPr id="12" name="Slide Number Placeholder 5">
            <a:extLst>
              <a:ext uri="{FF2B5EF4-FFF2-40B4-BE49-F238E27FC236}">
                <a16:creationId xmlns:a16="http://schemas.microsoft.com/office/drawing/2014/main" id="{B028F56F-ACB3-814E-83DA-2AA68410B4CD}"/>
              </a:ext>
            </a:extLst>
          </p:cNvPr>
          <p:cNvSpPr txBox="1">
            <a:spLocks/>
          </p:cNvSpPr>
          <p:nvPr/>
        </p:nvSpPr>
        <p:spPr>
          <a:xfrm>
            <a:off x="10553698" y="6245351"/>
            <a:ext cx="72390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A10E37-909B-4436-BFED-A2FF3CD4ED85}" type="slidenum">
              <a:rPr lang="es-MX" sz="1200" smtClean="0">
                <a:solidFill>
                  <a:schemeClr val="tx1"/>
                </a:solidFill>
              </a:rPr>
              <a:pPr/>
              <a:t>‹#›</a:t>
            </a:fld>
            <a:endParaRPr lang="es-MX" sz="1200">
              <a:solidFill>
                <a:schemeClr val="tx1"/>
              </a:solidFill>
            </a:endParaRPr>
          </a:p>
        </p:txBody>
      </p:sp>
    </p:spTree>
    <p:extLst>
      <p:ext uri="{BB962C8B-B14F-4D97-AF65-F5344CB8AC3E}">
        <p14:creationId xmlns:p14="http://schemas.microsoft.com/office/powerpoint/2010/main" val="376076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006806C-D465-4241-8CA2-E812CB980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8" name="Título 7">
            <a:extLst>
              <a:ext uri="{FF2B5EF4-FFF2-40B4-BE49-F238E27FC236}">
                <a16:creationId xmlns:a16="http://schemas.microsoft.com/office/drawing/2014/main" id="{10079119-F096-483F-B751-522DC7C6152D}"/>
              </a:ext>
            </a:extLst>
          </p:cNvPr>
          <p:cNvSpPr>
            <a:spLocks noGrp="1"/>
          </p:cNvSpPr>
          <p:nvPr>
            <p:ph type="title" hasCustomPrompt="1"/>
          </p:nvPr>
        </p:nvSpPr>
        <p:spPr>
          <a:xfrm>
            <a:off x="1103697" y="829341"/>
            <a:ext cx="9982516" cy="1625102"/>
          </a:xfrm>
        </p:spPr>
        <p:txBody>
          <a:bodyPr>
            <a:noAutofit/>
          </a:bodyPr>
          <a:lstStyle>
            <a:lvl1pPr>
              <a:defRPr sz="3200" b="1">
                <a:solidFill>
                  <a:schemeClr val="tx2"/>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a:t>
            </a:r>
            <a:endParaRPr lang="es-MX"/>
          </a:p>
        </p:txBody>
      </p:sp>
      <p:sp>
        <p:nvSpPr>
          <p:cNvPr id="19" name="Text Placeholder 2">
            <a:extLst>
              <a:ext uri="{FF2B5EF4-FFF2-40B4-BE49-F238E27FC236}">
                <a16:creationId xmlns:a16="http://schemas.microsoft.com/office/drawing/2014/main" id="{E2FDAED2-1BE8-45E2-94A4-B343B92CFBF6}"/>
              </a:ext>
            </a:extLst>
          </p:cNvPr>
          <p:cNvSpPr>
            <a:spLocks noGrp="1"/>
          </p:cNvSpPr>
          <p:nvPr>
            <p:ph idx="1" hasCustomPrompt="1"/>
          </p:nvPr>
        </p:nvSpPr>
        <p:spPr>
          <a:xfrm>
            <a:off x="1103696" y="2630789"/>
            <a:ext cx="4671461" cy="3517984"/>
          </a:xfrm>
          <a:prstGeom prst="rect">
            <a:avLst/>
          </a:prstGeom>
        </p:spPr>
        <p:txBody>
          <a:bodyPr vert="horz" lIns="91440" tIns="45720" rIns="91440" bIns="45720" rtlCol="0">
            <a:normAutofit/>
          </a:bodyPr>
          <a:lstStyle>
            <a:lvl1pPr>
              <a:defRPr sz="1600">
                <a:solidFill>
                  <a:schemeClr val="tx1"/>
                </a:solidFill>
              </a:defRPr>
            </a:lvl1pPr>
            <a:lvl2pPr>
              <a:defRPr sz="1800">
                <a:solidFill>
                  <a:srgbClr val="0069B4"/>
                </a:solidFill>
              </a:defRPr>
            </a:lvl2pPr>
            <a:lvl3pPr>
              <a:defRPr sz="1600">
                <a:solidFill>
                  <a:srgbClr val="0069B4"/>
                </a:solidFill>
              </a:defRPr>
            </a:lvl3pPr>
            <a:lvl4pPr>
              <a:defRPr sz="1400">
                <a:solidFill>
                  <a:srgbClr val="0069B4"/>
                </a:solidFill>
              </a:defRPr>
            </a:lvl4pPr>
            <a:lvl5pPr>
              <a:defRPr sz="1200">
                <a:solidFill>
                  <a:srgbClr val="0069B4"/>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a:p>
            <a:pPr lvl="0"/>
            <a:r>
              <a:rPr lang="es-ES"/>
              <a:t>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a:t>
            </a:r>
          </a:p>
        </p:txBody>
      </p:sp>
      <p:sp>
        <p:nvSpPr>
          <p:cNvPr id="20" name="Text Placeholder 2">
            <a:extLst>
              <a:ext uri="{FF2B5EF4-FFF2-40B4-BE49-F238E27FC236}">
                <a16:creationId xmlns:a16="http://schemas.microsoft.com/office/drawing/2014/main" id="{47710687-5D60-4127-B812-ACE4C939098C}"/>
              </a:ext>
            </a:extLst>
          </p:cNvPr>
          <p:cNvSpPr>
            <a:spLocks noGrp="1"/>
          </p:cNvSpPr>
          <p:nvPr>
            <p:ph idx="17" hasCustomPrompt="1"/>
          </p:nvPr>
        </p:nvSpPr>
        <p:spPr>
          <a:xfrm>
            <a:off x="6414754" y="2630789"/>
            <a:ext cx="4671460" cy="3517984"/>
          </a:xfrm>
          <a:prstGeom prst="rect">
            <a:avLst/>
          </a:prstGeom>
        </p:spPr>
        <p:txBody>
          <a:bodyPr vert="horz" lIns="91440" tIns="45720" rIns="91440" bIns="45720" rtlCol="0">
            <a:normAutofit/>
          </a:bodyPr>
          <a:lstStyle>
            <a:lvl1pPr>
              <a:defRPr sz="1600">
                <a:solidFill>
                  <a:schemeClr val="tx1"/>
                </a:solidFill>
              </a:defRPr>
            </a:lvl1pPr>
            <a:lvl2pPr>
              <a:defRPr sz="1800">
                <a:solidFill>
                  <a:srgbClr val="0069B4"/>
                </a:solidFill>
              </a:defRPr>
            </a:lvl2pPr>
            <a:lvl3pPr>
              <a:defRPr sz="1600">
                <a:solidFill>
                  <a:srgbClr val="0069B4"/>
                </a:solidFill>
              </a:defRPr>
            </a:lvl3pPr>
            <a:lvl4pPr>
              <a:defRPr sz="1400">
                <a:solidFill>
                  <a:srgbClr val="0069B4"/>
                </a:solidFill>
              </a:defRPr>
            </a:lvl4pPr>
            <a:lvl5pPr>
              <a:defRPr sz="1200">
                <a:solidFill>
                  <a:srgbClr val="0069B4"/>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a:p>
            <a:pPr lvl="0"/>
            <a:r>
              <a:rPr lang="es-ES"/>
              <a:t>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a:t>
            </a:r>
          </a:p>
        </p:txBody>
      </p:sp>
      <p:sp>
        <p:nvSpPr>
          <p:cNvPr id="10" name="Slide Number Placeholder 5">
            <a:extLst>
              <a:ext uri="{FF2B5EF4-FFF2-40B4-BE49-F238E27FC236}">
                <a16:creationId xmlns:a16="http://schemas.microsoft.com/office/drawing/2014/main" id="{FF9111B9-3423-6644-B440-B2AEC688FC2A}"/>
              </a:ext>
            </a:extLst>
          </p:cNvPr>
          <p:cNvSpPr txBox="1">
            <a:spLocks/>
          </p:cNvSpPr>
          <p:nvPr/>
        </p:nvSpPr>
        <p:spPr>
          <a:xfrm>
            <a:off x="10553698" y="6245351"/>
            <a:ext cx="72390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A10E37-909B-4436-BFED-A2FF3CD4ED85}" type="slidenum">
              <a:rPr lang="es-MX" sz="1200" smtClean="0">
                <a:solidFill>
                  <a:schemeClr val="tx1"/>
                </a:solidFill>
              </a:rPr>
              <a:pPr/>
              <a:t>‹#›</a:t>
            </a:fld>
            <a:endParaRPr lang="es-MX" sz="1200">
              <a:solidFill>
                <a:schemeClr val="tx1"/>
              </a:solidFill>
            </a:endParaRPr>
          </a:p>
        </p:txBody>
      </p:sp>
    </p:spTree>
    <p:extLst>
      <p:ext uri="{BB962C8B-B14F-4D97-AF65-F5344CB8AC3E}">
        <p14:creationId xmlns:p14="http://schemas.microsoft.com/office/powerpoint/2010/main" val="126538791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 List A">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B4508BA-41B7-E547-A316-353C32177D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0" name="Título 7">
            <a:extLst>
              <a:ext uri="{FF2B5EF4-FFF2-40B4-BE49-F238E27FC236}">
                <a16:creationId xmlns:a16="http://schemas.microsoft.com/office/drawing/2014/main" id="{45E3A38B-6555-4D5C-BB10-54D1F7F70C33}"/>
              </a:ext>
            </a:extLst>
          </p:cNvPr>
          <p:cNvSpPr>
            <a:spLocks noGrp="1"/>
          </p:cNvSpPr>
          <p:nvPr>
            <p:ph type="title" hasCustomPrompt="1"/>
          </p:nvPr>
        </p:nvSpPr>
        <p:spPr>
          <a:xfrm>
            <a:off x="1138989" y="829341"/>
            <a:ext cx="9947224" cy="1625102"/>
          </a:xfrm>
        </p:spPr>
        <p:txBody>
          <a:bodyPr>
            <a:noAutofit/>
          </a:bodyPr>
          <a:lstStyle>
            <a:lvl1pPr algn="l">
              <a:defRPr sz="3200" b="1">
                <a:solidFill>
                  <a:schemeClr val="tx2"/>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endParaRPr lang="es-MX"/>
          </a:p>
        </p:txBody>
      </p:sp>
      <p:sp>
        <p:nvSpPr>
          <p:cNvPr id="22" name="Text Placeholder 2">
            <a:extLst>
              <a:ext uri="{FF2B5EF4-FFF2-40B4-BE49-F238E27FC236}">
                <a16:creationId xmlns:a16="http://schemas.microsoft.com/office/drawing/2014/main" id="{2958F2A2-E9D0-403C-838B-90820691F9AD}"/>
              </a:ext>
            </a:extLst>
          </p:cNvPr>
          <p:cNvSpPr>
            <a:spLocks noGrp="1"/>
          </p:cNvSpPr>
          <p:nvPr>
            <p:ph idx="1" hasCustomPrompt="1"/>
          </p:nvPr>
        </p:nvSpPr>
        <p:spPr>
          <a:xfrm>
            <a:off x="1138989" y="2658979"/>
            <a:ext cx="9947224" cy="3517984"/>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lang="es-MX" sz="1600" dirty="0" smtClean="0">
                <a:solidFill>
                  <a:schemeClr val="tx1"/>
                </a:solidFill>
                <a:latin typeface="+mn-lt"/>
              </a:defRPr>
            </a:lvl1pPr>
            <a:lvl2pPr>
              <a:defRPr sz="1800">
                <a:solidFill>
                  <a:srgbClr val="0069B4"/>
                </a:solidFill>
              </a:defRPr>
            </a:lvl2pPr>
            <a:lvl3pPr>
              <a:defRPr sz="1600">
                <a:solidFill>
                  <a:srgbClr val="0069B4"/>
                </a:solidFill>
              </a:defRPr>
            </a:lvl3pPr>
            <a:lvl4pPr>
              <a:defRPr sz="1400">
                <a:solidFill>
                  <a:srgbClr val="0069B4"/>
                </a:solidFill>
              </a:defRPr>
            </a:lvl4pPr>
            <a:lvl5pPr>
              <a:defRPr sz="1200">
                <a:solidFill>
                  <a:srgbClr val="0069B4"/>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a:p>
            <a:pPr marL="285750" marR="0" lvl="0" indent="-285750" algn="l" defTabSz="914400" rtl="0" eaLnBrk="1" fontAlgn="auto" latinLnBrk="0" hangingPunct="1">
              <a:lnSpc>
                <a:spcPct val="100000"/>
              </a:lnSpc>
              <a:spcBef>
                <a:spcPts val="0"/>
              </a:spcBef>
              <a:spcAft>
                <a:spcPts val="0"/>
              </a:spcAft>
              <a:buClrTx/>
              <a:buSzTx/>
              <a:tabLst/>
              <a:defRPr/>
            </a:pPr>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a:p>
            <a:pPr marL="285750" marR="0" lvl="0" indent="-285750" algn="l" defTabSz="914400" rtl="0" eaLnBrk="1" fontAlgn="auto" latinLnBrk="0" hangingPunct="1">
              <a:lnSpc>
                <a:spcPct val="100000"/>
              </a:lnSpc>
              <a:spcBef>
                <a:spcPts val="0"/>
              </a:spcBef>
              <a:spcAft>
                <a:spcPts val="0"/>
              </a:spcAft>
              <a:buClrTx/>
              <a:buSzTx/>
              <a:tabLst/>
              <a:defRPr/>
            </a:pPr>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p:txBody>
      </p:sp>
      <p:sp>
        <p:nvSpPr>
          <p:cNvPr id="28" name="Slide Number Placeholder 5">
            <a:extLst>
              <a:ext uri="{FF2B5EF4-FFF2-40B4-BE49-F238E27FC236}">
                <a16:creationId xmlns:a16="http://schemas.microsoft.com/office/drawing/2014/main" id="{43A0070C-4B73-4EF7-90BC-2AE2B5F02404}"/>
              </a:ext>
            </a:extLst>
          </p:cNvPr>
          <p:cNvSpPr txBox="1">
            <a:spLocks/>
          </p:cNvSpPr>
          <p:nvPr/>
        </p:nvSpPr>
        <p:spPr>
          <a:xfrm>
            <a:off x="10587295" y="6300559"/>
            <a:ext cx="72390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A10E37-909B-4436-BFED-A2FF3CD4ED85}" type="slidenum">
              <a:rPr lang="es-MX" sz="1200" smtClean="0">
                <a:solidFill>
                  <a:schemeClr val="tx1"/>
                </a:solidFill>
              </a:rPr>
              <a:pPr/>
              <a:t>‹#›</a:t>
            </a:fld>
            <a:endParaRPr lang="es-MX" sz="1200">
              <a:solidFill>
                <a:schemeClr val="tx1"/>
              </a:solidFill>
            </a:endParaRPr>
          </a:p>
        </p:txBody>
      </p:sp>
    </p:spTree>
    <p:extLst>
      <p:ext uri="{BB962C8B-B14F-4D97-AF65-F5344CB8AC3E}">
        <p14:creationId xmlns:p14="http://schemas.microsoft.com/office/powerpoint/2010/main" val="218285267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mp; Image AB">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7C6CBC-A30F-5842-B209-FBE5F53E5F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8" name="Título 7">
            <a:extLst>
              <a:ext uri="{FF2B5EF4-FFF2-40B4-BE49-F238E27FC236}">
                <a16:creationId xmlns:a16="http://schemas.microsoft.com/office/drawing/2014/main" id="{A033F156-0E45-4BFC-AC22-DE06C3E3A907}"/>
              </a:ext>
            </a:extLst>
          </p:cNvPr>
          <p:cNvSpPr>
            <a:spLocks noGrp="1"/>
          </p:cNvSpPr>
          <p:nvPr>
            <p:ph type="title" hasCustomPrompt="1"/>
          </p:nvPr>
        </p:nvSpPr>
        <p:spPr>
          <a:xfrm>
            <a:off x="1091616" y="1232034"/>
            <a:ext cx="4990347" cy="1622592"/>
          </a:xfrm>
        </p:spPr>
        <p:txBody>
          <a:bodyPr>
            <a:noAutofit/>
          </a:bodyPr>
          <a:lstStyle>
            <a:lvl1pPr>
              <a:defRPr sz="3200" b="1">
                <a:solidFill>
                  <a:schemeClr val="tx2"/>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a:t>
            </a:r>
            <a:endParaRPr lang="es-MX"/>
          </a:p>
        </p:txBody>
      </p:sp>
      <p:sp>
        <p:nvSpPr>
          <p:cNvPr id="18" name="Marcador de posición de imagen 17">
            <a:extLst>
              <a:ext uri="{FF2B5EF4-FFF2-40B4-BE49-F238E27FC236}">
                <a16:creationId xmlns:a16="http://schemas.microsoft.com/office/drawing/2014/main" id="{C5377751-4539-47C7-B265-41F3E6ADC9E7}"/>
              </a:ext>
            </a:extLst>
          </p:cNvPr>
          <p:cNvSpPr>
            <a:spLocks noGrp="1"/>
          </p:cNvSpPr>
          <p:nvPr>
            <p:ph type="pic" sz="quarter" idx="17"/>
          </p:nvPr>
        </p:nvSpPr>
        <p:spPr>
          <a:xfrm>
            <a:off x="6502401" y="1232034"/>
            <a:ext cx="4584699" cy="4403946"/>
          </a:xfrm>
        </p:spPr>
        <p:txBody>
          <a:bodyPr/>
          <a:lstStyle>
            <a:lvl1pPr marL="0" indent="0">
              <a:buNone/>
              <a:defRPr>
                <a:solidFill>
                  <a:schemeClr val="tx2"/>
                </a:solidFill>
              </a:defRPr>
            </a:lvl1pPr>
          </a:lstStyle>
          <a:p>
            <a:r>
              <a:rPr lang="en-US"/>
              <a:t>Click icon to add picture</a:t>
            </a:r>
            <a:endParaRPr lang="es-MX"/>
          </a:p>
        </p:txBody>
      </p:sp>
      <p:sp>
        <p:nvSpPr>
          <p:cNvPr id="25" name="Marcador de texto 15">
            <a:extLst>
              <a:ext uri="{FF2B5EF4-FFF2-40B4-BE49-F238E27FC236}">
                <a16:creationId xmlns:a16="http://schemas.microsoft.com/office/drawing/2014/main" id="{25915C70-FEA3-48ED-B131-27D0DB371691}"/>
              </a:ext>
            </a:extLst>
          </p:cNvPr>
          <p:cNvSpPr>
            <a:spLocks noGrp="1"/>
          </p:cNvSpPr>
          <p:nvPr>
            <p:ph type="body" sz="quarter" idx="19" hasCustomPrompt="1"/>
          </p:nvPr>
        </p:nvSpPr>
        <p:spPr>
          <a:xfrm>
            <a:off x="6657474" y="5825510"/>
            <a:ext cx="4429625" cy="172317"/>
          </a:xfrm>
        </p:spPr>
        <p:txBody>
          <a:bodyPr>
            <a:noAutofit/>
          </a:bodyPr>
          <a:lstStyle>
            <a:lvl1pPr marL="0" indent="0" algn="r">
              <a:buNone/>
              <a:defRPr sz="1000">
                <a:solidFill>
                  <a:schemeClr val="tx1"/>
                </a:solidFill>
              </a:defRPr>
            </a:lvl1pPr>
          </a:lstStyle>
          <a:p>
            <a:pPr lvl="0"/>
            <a:r>
              <a:rPr lang="da-DK"/>
              <a:t>Lorem ipsum dolor sit amet, </a:t>
            </a:r>
            <a:endParaRPr lang="es-ES"/>
          </a:p>
        </p:txBody>
      </p:sp>
      <p:sp>
        <p:nvSpPr>
          <p:cNvPr id="30" name="Marcador de texto 28">
            <a:extLst>
              <a:ext uri="{FF2B5EF4-FFF2-40B4-BE49-F238E27FC236}">
                <a16:creationId xmlns:a16="http://schemas.microsoft.com/office/drawing/2014/main" id="{355FA0B0-97AD-4F51-9C12-CFE0F7044788}"/>
              </a:ext>
            </a:extLst>
          </p:cNvPr>
          <p:cNvSpPr>
            <a:spLocks noGrp="1"/>
          </p:cNvSpPr>
          <p:nvPr>
            <p:ph type="body" sz="quarter" idx="20" hasCustomPrompt="1"/>
          </p:nvPr>
        </p:nvSpPr>
        <p:spPr>
          <a:xfrm>
            <a:off x="1104899" y="3022734"/>
            <a:ext cx="4976284" cy="2613247"/>
          </a:xfrm>
        </p:spPr>
        <p:txBody>
          <a:bodyPr>
            <a:noAutofit/>
          </a:bodyPr>
          <a:lstStyle>
            <a:lvl1pPr marL="0" indent="0">
              <a:buNone/>
              <a:defRPr sz="1600">
                <a:solidFill>
                  <a:schemeClr val="tx1"/>
                </a:solidFill>
              </a:defRPr>
            </a:lvl1pPr>
            <a:lvl2pPr>
              <a:defRPr>
                <a:solidFill>
                  <a:srgbClr val="0069B4"/>
                </a:solidFill>
              </a:defRPr>
            </a:lvl2pPr>
            <a:lvl3pPr>
              <a:defRPr>
                <a:solidFill>
                  <a:srgbClr val="0069B4"/>
                </a:solidFill>
              </a:defRPr>
            </a:lvl3pPr>
            <a:lvl4pPr>
              <a:defRPr>
                <a:solidFill>
                  <a:srgbClr val="0069B4"/>
                </a:solidFill>
              </a:defRPr>
            </a:lvl4pPr>
            <a:lvl5pPr>
              <a:defRPr>
                <a:solidFill>
                  <a:srgbClr val="0069B4"/>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endParaRPr lang="es-ES"/>
          </a:p>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r>
              <a:rPr lang="es-ES"/>
              <a:t> </a:t>
            </a:r>
            <a:r>
              <a:rPr lang="es-ES" err="1"/>
              <a:t>enim</a:t>
            </a:r>
            <a:r>
              <a:rPr lang="es-ES"/>
              <a:t> ad </a:t>
            </a:r>
            <a:r>
              <a:rPr lang="es-ES" err="1"/>
              <a:t>minim</a:t>
            </a:r>
            <a:r>
              <a:rPr lang="es-ES"/>
              <a:t> </a:t>
            </a:r>
            <a:endParaRPr lang="es-MX"/>
          </a:p>
        </p:txBody>
      </p:sp>
      <p:sp>
        <p:nvSpPr>
          <p:cNvPr id="40" name="Slide Number Placeholder 5">
            <a:extLst>
              <a:ext uri="{FF2B5EF4-FFF2-40B4-BE49-F238E27FC236}">
                <a16:creationId xmlns:a16="http://schemas.microsoft.com/office/drawing/2014/main" id="{0A2CA366-D322-4FE1-B5EF-E39EFB535703}"/>
              </a:ext>
            </a:extLst>
          </p:cNvPr>
          <p:cNvSpPr txBox="1">
            <a:spLocks/>
          </p:cNvSpPr>
          <p:nvPr/>
        </p:nvSpPr>
        <p:spPr>
          <a:xfrm>
            <a:off x="10553698" y="6245351"/>
            <a:ext cx="72390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A10E37-909B-4436-BFED-A2FF3CD4ED85}" type="slidenum">
              <a:rPr lang="es-MX" sz="1200" smtClean="0">
                <a:solidFill>
                  <a:schemeClr val="tx1"/>
                </a:solidFill>
              </a:rPr>
              <a:pPr/>
              <a:t>‹#›</a:t>
            </a:fld>
            <a:endParaRPr lang="es-MX" sz="1200">
              <a:solidFill>
                <a:schemeClr val="tx1"/>
              </a:solidFill>
            </a:endParaRPr>
          </a:p>
        </p:txBody>
      </p:sp>
    </p:spTree>
    <p:extLst>
      <p:ext uri="{BB962C8B-B14F-4D97-AF65-F5344CB8AC3E}">
        <p14:creationId xmlns:p14="http://schemas.microsoft.com/office/powerpoint/2010/main" val="50804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9C56-4F53-BA47-A8F3-D1EE3FED5A2A}"/>
              </a:ext>
            </a:extLst>
          </p:cNvPr>
          <p:cNvSpPr>
            <a:spLocks noGrp="1"/>
          </p:cNvSpPr>
          <p:nvPr>
            <p:ph type="title"/>
          </p:nvPr>
        </p:nvSpPr>
        <p:spPr>
          <a:xfrm>
            <a:off x="838200" y="66516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9BB5E2F-F8EB-C142-8F0B-1603EED425ED}"/>
              </a:ext>
            </a:extLst>
          </p:cNvPr>
          <p:cNvSpPr>
            <a:spLocks noGrp="1"/>
          </p:cNvSpPr>
          <p:nvPr>
            <p:ph idx="1"/>
          </p:nvPr>
        </p:nvSpPr>
        <p:spPr/>
        <p:txBody>
          <a:bodyPr/>
          <a:lstStyle>
            <a:lvl1pPr>
              <a:defRPr>
                <a:solidFill>
                  <a:srgbClr val="16396E"/>
                </a:solidFill>
              </a:defRPr>
            </a:lvl1pPr>
            <a:lvl2pPr>
              <a:defRPr b="0">
                <a:solidFill>
                  <a:srgbClr val="F5B714"/>
                </a:solidFill>
              </a:defRPr>
            </a:lvl2pPr>
            <a:lvl3pPr>
              <a:defRPr>
                <a:solidFill>
                  <a:srgbClr val="16396E"/>
                </a:solidFill>
              </a:defRPr>
            </a:lvl3pPr>
            <a:lvl4pPr>
              <a:defRPr>
                <a:solidFill>
                  <a:srgbClr val="F5B714"/>
                </a:solidFill>
              </a:defRPr>
            </a:lvl4pPr>
            <a:lvl5pPr>
              <a:defRPr>
                <a:solidFill>
                  <a:srgbClr val="1639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7EEA5-FED1-8542-B245-29822E8C16B8}"/>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5" name="Footer Placeholder 4">
            <a:extLst>
              <a:ext uri="{FF2B5EF4-FFF2-40B4-BE49-F238E27FC236}">
                <a16:creationId xmlns:a16="http://schemas.microsoft.com/office/drawing/2014/main" id="{FB056216-1FCC-B445-9D25-C77E66FD1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3917-07C6-2B4A-BE1B-BC0846720B03}"/>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1278354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amp; Image BB">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8EEA6EF-DAD1-274E-9561-0ED6CFB850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4381117" y="1261125"/>
            <a:ext cx="6695239" cy="1117682"/>
          </a:xfrm>
        </p:spPr>
        <p:txBody>
          <a:bodyPr anchor="b">
            <a:normAutofit/>
          </a:bodyPr>
          <a:lstStyle>
            <a:lvl1pPr>
              <a:defRPr sz="3200" b="1">
                <a:solidFill>
                  <a:schemeClr val="tx2"/>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endParaRPr lang="en-US"/>
          </a:p>
        </p:txBody>
      </p:sp>
      <p:sp>
        <p:nvSpPr>
          <p:cNvPr id="3" name="Text Placeholder 2"/>
          <p:cNvSpPr>
            <a:spLocks noGrp="1"/>
          </p:cNvSpPr>
          <p:nvPr>
            <p:ph type="body" idx="1" hasCustomPrompt="1"/>
          </p:nvPr>
        </p:nvSpPr>
        <p:spPr>
          <a:xfrm>
            <a:off x="4381117" y="2559281"/>
            <a:ext cx="3208424" cy="3240494"/>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endParaRPr lang="es-ES"/>
          </a:p>
        </p:txBody>
      </p:sp>
      <p:sp>
        <p:nvSpPr>
          <p:cNvPr id="8" name="Text Placeholder 2">
            <a:extLst>
              <a:ext uri="{FF2B5EF4-FFF2-40B4-BE49-F238E27FC236}">
                <a16:creationId xmlns:a16="http://schemas.microsoft.com/office/drawing/2014/main" id="{B84548C4-40CC-4677-BD54-5ABD3ECC975B}"/>
              </a:ext>
            </a:extLst>
          </p:cNvPr>
          <p:cNvSpPr>
            <a:spLocks noGrp="1"/>
          </p:cNvSpPr>
          <p:nvPr>
            <p:ph type="body" idx="13" hasCustomPrompt="1"/>
          </p:nvPr>
        </p:nvSpPr>
        <p:spPr>
          <a:xfrm>
            <a:off x="7867932" y="2559281"/>
            <a:ext cx="3208424" cy="3240494"/>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 Ut </a:t>
            </a:r>
            <a:r>
              <a:rPr lang="es-ES" err="1"/>
              <a:t>wisi</a:t>
            </a:r>
            <a:endParaRPr lang="es-ES"/>
          </a:p>
        </p:txBody>
      </p:sp>
      <p:sp>
        <p:nvSpPr>
          <p:cNvPr id="11" name="Marcador de posición de imagen 17">
            <a:extLst>
              <a:ext uri="{FF2B5EF4-FFF2-40B4-BE49-F238E27FC236}">
                <a16:creationId xmlns:a16="http://schemas.microsoft.com/office/drawing/2014/main" id="{CDFC77E5-1051-4DE4-8409-EF90CD0AF648}"/>
              </a:ext>
            </a:extLst>
          </p:cNvPr>
          <p:cNvSpPr>
            <a:spLocks noGrp="1"/>
          </p:cNvSpPr>
          <p:nvPr>
            <p:ph type="pic" sz="quarter" idx="17"/>
          </p:nvPr>
        </p:nvSpPr>
        <p:spPr>
          <a:xfrm>
            <a:off x="0" y="1261126"/>
            <a:ext cx="4213395" cy="4538649"/>
          </a:xfrm>
        </p:spPr>
        <p:txBody>
          <a:bodyPr/>
          <a:lstStyle>
            <a:lvl1pPr marL="0" indent="0">
              <a:buNone/>
              <a:defRPr>
                <a:solidFill>
                  <a:schemeClr val="tx2"/>
                </a:solidFill>
              </a:defRPr>
            </a:lvl1pPr>
          </a:lstStyle>
          <a:p>
            <a:r>
              <a:rPr lang="en-US"/>
              <a:t>Click icon to add picture</a:t>
            </a:r>
            <a:endParaRPr lang="es-MX"/>
          </a:p>
        </p:txBody>
      </p:sp>
      <p:sp>
        <p:nvSpPr>
          <p:cNvPr id="16" name="Marcador de texto 15">
            <a:extLst>
              <a:ext uri="{FF2B5EF4-FFF2-40B4-BE49-F238E27FC236}">
                <a16:creationId xmlns:a16="http://schemas.microsoft.com/office/drawing/2014/main" id="{F47B6F64-1F4F-4C57-B56C-294FAA11AC38}"/>
              </a:ext>
            </a:extLst>
          </p:cNvPr>
          <p:cNvSpPr>
            <a:spLocks noGrp="1"/>
          </p:cNvSpPr>
          <p:nvPr>
            <p:ph type="body" sz="quarter" idx="19" hasCustomPrompt="1"/>
          </p:nvPr>
        </p:nvSpPr>
        <p:spPr>
          <a:xfrm>
            <a:off x="129119" y="6008688"/>
            <a:ext cx="3849325" cy="20955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a-DK"/>
              <a:t>Lorem ipsum dolor sit amet,</a:t>
            </a:r>
            <a:endParaRPr lang="es-ES"/>
          </a:p>
        </p:txBody>
      </p:sp>
      <p:sp>
        <p:nvSpPr>
          <p:cNvPr id="12" name="Slide Number Placeholder 5">
            <a:extLst>
              <a:ext uri="{FF2B5EF4-FFF2-40B4-BE49-F238E27FC236}">
                <a16:creationId xmlns:a16="http://schemas.microsoft.com/office/drawing/2014/main" id="{B028F56F-ACB3-814E-83DA-2AA68410B4CD}"/>
              </a:ext>
            </a:extLst>
          </p:cNvPr>
          <p:cNvSpPr txBox="1">
            <a:spLocks/>
          </p:cNvSpPr>
          <p:nvPr/>
        </p:nvSpPr>
        <p:spPr>
          <a:xfrm>
            <a:off x="10553698" y="6245351"/>
            <a:ext cx="72390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A10E37-909B-4436-BFED-A2FF3CD4ED85}" type="slidenum">
              <a:rPr lang="es-MX" sz="1200" smtClean="0">
                <a:solidFill>
                  <a:schemeClr val="tx1"/>
                </a:solidFill>
              </a:rPr>
              <a:pPr/>
              <a:t>‹#›</a:t>
            </a:fld>
            <a:endParaRPr lang="es-MX" sz="1200">
              <a:solidFill>
                <a:schemeClr val="tx1"/>
              </a:solidFill>
            </a:endParaRPr>
          </a:p>
        </p:txBody>
      </p:sp>
    </p:spTree>
    <p:extLst>
      <p:ext uri="{BB962C8B-B14F-4D97-AF65-F5344CB8AC3E}">
        <p14:creationId xmlns:p14="http://schemas.microsoft.com/office/powerpoint/2010/main" val="2905697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B">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006806C-D465-4241-8CA2-E812CB980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8" name="Título 7">
            <a:extLst>
              <a:ext uri="{FF2B5EF4-FFF2-40B4-BE49-F238E27FC236}">
                <a16:creationId xmlns:a16="http://schemas.microsoft.com/office/drawing/2014/main" id="{10079119-F096-483F-B751-522DC7C6152D}"/>
              </a:ext>
            </a:extLst>
          </p:cNvPr>
          <p:cNvSpPr>
            <a:spLocks noGrp="1"/>
          </p:cNvSpPr>
          <p:nvPr>
            <p:ph type="title" hasCustomPrompt="1"/>
          </p:nvPr>
        </p:nvSpPr>
        <p:spPr>
          <a:xfrm>
            <a:off x="1103697" y="1251284"/>
            <a:ext cx="9982516" cy="1203158"/>
          </a:xfrm>
        </p:spPr>
        <p:txBody>
          <a:bodyPr>
            <a:noAutofit/>
          </a:bodyPr>
          <a:lstStyle>
            <a:lvl1pPr>
              <a:defRPr sz="3200" b="1">
                <a:solidFill>
                  <a:schemeClr val="tx2"/>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a:t>
            </a:r>
            <a:endParaRPr lang="es-MX"/>
          </a:p>
        </p:txBody>
      </p:sp>
      <p:sp>
        <p:nvSpPr>
          <p:cNvPr id="19" name="Text Placeholder 2">
            <a:extLst>
              <a:ext uri="{FF2B5EF4-FFF2-40B4-BE49-F238E27FC236}">
                <a16:creationId xmlns:a16="http://schemas.microsoft.com/office/drawing/2014/main" id="{E2FDAED2-1BE8-45E2-94A4-B343B92CFBF6}"/>
              </a:ext>
            </a:extLst>
          </p:cNvPr>
          <p:cNvSpPr>
            <a:spLocks noGrp="1"/>
          </p:cNvSpPr>
          <p:nvPr>
            <p:ph idx="1" hasCustomPrompt="1"/>
          </p:nvPr>
        </p:nvSpPr>
        <p:spPr>
          <a:xfrm>
            <a:off x="1103696" y="2630789"/>
            <a:ext cx="4671461" cy="3517984"/>
          </a:xfrm>
          <a:prstGeom prst="rect">
            <a:avLst/>
          </a:prstGeom>
        </p:spPr>
        <p:txBody>
          <a:bodyPr vert="horz" lIns="91440" tIns="45720" rIns="91440" bIns="45720" rtlCol="0">
            <a:normAutofit/>
          </a:bodyPr>
          <a:lstStyle>
            <a:lvl1pPr>
              <a:defRPr sz="1600">
                <a:solidFill>
                  <a:schemeClr val="tx1"/>
                </a:solidFill>
              </a:defRPr>
            </a:lvl1pPr>
            <a:lvl2pPr>
              <a:defRPr sz="1800">
                <a:solidFill>
                  <a:srgbClr val="0069B4"/>
                </a:solidFill>
              </a:defRPr>
            </a:lvl2pPr>
            <a:lvl3pPr>
              <a:defRPr sz="1600">
                <a:solidFill>
                  <a:srgbClr val="0069B4"/>
                </a:solidFill>
              </a:defRPr>
            </a:lvl3pPr>
            <a:lvl4pPr>
              <a:defRPr sz="1400">
                <a:solidFill>
                  <a:srgbClr val="0069B4"/>
                </a:solidFill>
              </a:defRPr>
            </a:lvl4pPr>
            <a:lvl5pPr>
              <a:defRPr sz="1200">
                <a:solidFill>
                  <a:srgbClr val="0069B4"/>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a:p>
            <a:pPr lvl="0"/>
            <a:r>
              <a:rPr lang="es-ES"/>
              <a:t>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a:t>
            </a:r>
          </a:p>
        </p:txBody>
      </p:sp>
      <p:sp>
        <p:nvSpPr>
          <p:cNvPr id="20" name="Text Placeholder 2">
            <a:extLst>
              <a:ext uri="{FF2B5EF4-FFF2-40B4-BE49-F238E27FC236}">
                <a16:creationId xmlns:a16="http://schemas.microsoft.com/office/drawing/2014/main" id="{47710687-5D60-4127-B812-ACE4C939098C}"/>
              </a:ext>
            </a:extLst>
          </p:cNvPr>
          <p:cNvSpPr>
            <a:spLocks noGrp="1"/>
          </p:cNvSpPr>
          <p:nvPr>
            <p:ph idx="17" hasCustomPrompt="1"/>
          </p:nvPr>
        </p:nvSpPr>
        <p:spPr>
          <a:xfrm>
            <a:off x="6414754" y="2630789"/>
            <a:ext cx="4671460" cy="3517984"/>
          </a:xfrm>
          <a:prstGeom prst="rect">
            <a:avLst/>
          </a:prstGeom>
        </p:spPr>
        <p:txBody>
          <a:bodyPr vert="horz" lIns="91440" tIns="45720" rIns="91440" bIns="45720" rtlCol="0">
            <a:normAutofit/>
          </a:bodyPr>
          <a:lstStyle>
            <a:lvl1pPr>
              <a:defRPr sz="1600">
                <a:solidFill>
                  <a:schemeClr val="tx1"/>
                </a:solidFill>
              </a:defRPr>
            </a:lvl1pPr>
            <a:lvl2pPr>
              <a:defRPr sz="1800">
                <a:solidFill>
                  <a:srgbClr val="0069B4"/>
                </a:solidFill>
              </a:defRPr>
            </a:lvl2pPr>
            <a:lvl3pPr>
              <a:defRPr sz="1600">
                <a:solidFill>
                  <a:srgbClr val="0069B4"/>
                </a:solidFill>
              </a:defRPr>
            </a:lvl3pPr>
            <a:lvl4pPr>
              <a:defRPr sz="1400">
                <a:solidFill>
                  <a:srgbClr val="0069B4"/>
                </a:solidFill>
              </a:defRPr>
            </a:lvl4pPr>
            <a:lvl5pPr>
              <a:defRPr sz="1200">
                <a:solidFill>
                  <a:srgbClr val="0069B4"/>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a:p>
            <a:pPr lvl="0"/>
            <a:r>
              <a:rPr lang="es-ES"/>
              <a:t>Ut </a:t>
            </a:r>
            <a:r>
              <a:rPr lang="es-ES" err="1"/>
              <a:t>wisi</a:t>
            </a:r>
            <a:r>
              <a:rPr lang="es-ES"/>
              <a:t> </a:t>
            </a:r>
            <a:r>
              <a:rPr lang="es-ES" err="1"/>
              <a:t>enim</a:t>
            </a:r>
            <a:r>
              <a:rPr lang="es-ES"/>
              <a:t> ad </a:t>
            </a:r>
            <a:r>
              <a:rPr lang="es-ES" err="1"/>
              <a:t>minim</a:t>
            </a:r>
            <a:r>
              <a:rPr lang="es-ES"/>
              <a:t> </a:t>
            </a:r>
            <a:r>
              <a:rPr lang="es-ES" err="1"/>
              <a:t>veniam</a:t>
            </a:r>
            <a:r>
              <a:rPr lang="es-ES"/>
              <a:t>, quis </a:t>
            </a:r>
            <a:r>
              <a:rPr lang="es-ES" err="1"/>
              <a:t>nostrud</a:t>
            </a:r>
            <a:r>
              <a:rPr lang="es-ES"/>
              <a:t> </a:t>
            </a:r>
            <a:r>
              <a:rPr lang="es-ES" err="1"/>
              <a:t>exerci</a:t>
            </a:r>
            <a:r>
              <a:rPr lang="es-ES"/>
              <a:t> </a:t>
            </a:r>
            <a:r>
              <a:rPr lang="es-ES" err="1"/>
              <a:t>tation</a:t>
            </a:r>
            <a:r>
              <a:rPr lang="es-ES"/>
              <a:t> </a:t>
            </a:r>
            <a:r>
              <a:rPr lang="es-ES" err="1"/>
              <a:t>ullamcorper</a:t>
            </a:r>
            <a:r>
              <a:rPr lang="es-ES"/>
              <a:t> </a:t>
            </a:r>
            <a:r>
              <a:rPr lang="es-ES" err="1"/>
              <a:t>suscipit</a:t>
            </a:r>
            <a:r>
              <a:rPr lang="es-ES"/>
              <a:t> </a:t>
            </a:r>
            <a:r>
              <a:rPr lang="es-ES" err="1"/>
              <a:t>lobortis</a:t>
            </a:r>
            <a:r>
              <a:rPr lang="es-ES"/>
              <a:t> </a:t>
            </a:r>
            <a:r>
              <a:rPr lang="es-ES" err="1"/>
              <a:t>nisl</a:t>
            </a:r>
            <a:r>
              <a:rPr lang="es-ES"/>
              <a:t> ut </a:t>
            </a:r>
            <a:r>
              <a:rPr lang="es-ES" err="1"/>
              <a:t>aliquip</a:t>
            </a:r>
            <a:r>
              <a:rPr lang="es-ES"/>
              <a:t> ex </a:t>
            </a:r>
            <a:r>
              <a:rPr lang="es-ES" err="1"/>
              <a:t>ea</a:t>
            </a:r>
            <a:r>
              <a:rPr lang="es-ES"/>
              <a:t> commodo </a:t>
            </a:r>
            <a:r>
              <a:rPr lang="es-ES" err="1"/>
              <a:t>consequat</a:t>
            </a:r>
            <a:r>
              <a:rPr lang="es-ES"/>
              <a:t>.</a:t>
            </a:r>
          </a:p>
        </p:txBody>
      </p:sp>
      <p:sp>
        <p:nvSpPr>
          <p:cNvPr id="10" name="Slide Number Placeholder 5">
            <a:extLst>
              <a:ext uri="{FF2B5EF4-FFF2-40B4-BE49-F238E27FC236}">
                <a16:creationId xmlns:a16="http://schemas.microsoft.com/office/drawing/2014/main" id="{FF9111B9-3423-6644-B440-B2AEC688FC2A}"/>
              </a:ext>
            </a:extLst>
          </p:cNvPr>
          <p:cNvSpPr txBox="1">
            <a:spLocks/>
          </p:cNvSpPr>
          <p:nvPr/>
        </p:nvSpPr>
        <p:spPr>
          <a:xfrm>
            <a:off x="10553698" y="6245351"/>
            <a:ext cx="72390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A10E37-909B-4436-BFED-A2FF3CD4ED85}" type="slidenum">
              <a:rPr lang="es-MX" sz="1200" smtClean="0">
                <a:solidFill>
                  <a:schemeClr val="tx1"/>
                </a:solidFill>
              </a:rPr>
              <a:pPr/>
              <a:t>‹#›</a:t>
            </a:fld>
            <a:endParaRPr lang="es-MX" sz="1200">
              <a:solidFill>
                <a:schemeClr val="tx1"/>
              </a:solidFill>
            </a:endParaRPr>
          </a:p>
        </p:txBody>
      </p:sp>
    </p:spTree>
    <p:extLst>
      <p:ext uri="{BB962C8B-B14F-4D97-AF65-F5344CB8AC3E}">
        <p14:creationId xmlns:p14="http://schemas.microsoft.com/office/powerpoint/2010/main" val="2194243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ullet List B">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B4508BA-41B7-E547-A316-353C32177D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0" name="Título 7">
            <a:extLst>
              <a:ext uri="{FF2B5EF4-FFF2-40B4-BE49-F238E27FC236}">
                <a16:creationId xmlns:a16="http://schemas.microsoft.com/office/drawing/2014/main" id="{45E3A38B-6555-4D5C-BB10-54D1F7F70C33}"/>
              </a:ext>
            </a:extLst>
          </p:cNvPr>
          <p:cNvSpPr>
            <a:spLocks noGrp="1"/>
          </p:cNvSpPr>
          <p:nvPr>
            <p:ph type="title" hasCustomPrompt="1"/>
          </p:nvPr>
        </p:nvSpPr>
        <p:spPr>
          <a:xfrm>
            <a:off x="1138989" y="1251284"/>
            <a:ext cx="9947224" cy="1203159"/>
          </a:xfrm>
        </p:spPr>
        <p:txBody>
          <a:bodyPr>
            <a:noAutofit/>
          </a:bodyPr>
          <a:lstStyle>
            <a:lvl1pPr algn="l">
              <a:defRPr sz="3200" b="1">
                <a:solidFill>
                  <a:schemeClr val="tx2"/>
                </a:solidFill>
              </a:defRPr>
            </a:lvl1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endParaRPr lang="es-MX"/>
          </a:p>
        </p:txBody>
      </p:sp>
      <p:sp>
        <p:nvSpPr>
          <p:cNvPr id="22" name="Text Placeholder 2">
            <a:extLst>
              <a:ext uri="{FF2B5EF4-FFF2-40B4-BE49-F238E27FC236}">
                <a16:creationId xmlns:a16="http://schemas.microsoft.com/office/drawing/2014/main" id="{2958F2A2-E9D0-403C-838B-90820691F9AD}"/>
              </a:ext>
            </a:extLst>
          </p:cNvPr>
          <p:cNvSpPr>
            <a:spLocks noGrp="1"/>
          </p:cNvSpPr>
          <p:nvPr>
            <p:ph idx="1" hasCustomPrompt="1"/>
          </p:nvPr>
        </p:nvSpPr>
        <p:spPr>
          <a:xfrm>
            <a:off x="1138989" y="2658979"/>
            <a:ext cx="9947224" cy="3517984"/>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lang="es-MX" sz="1600" dirty="0" smtClean="0">
                <a:solidFill>
                  <a:schemeClr val="tx1"/>
                </a:solidFill>
                <a:latin typeface="+mn-lt"/>
              </a:defRPr>
            </a:lvl1pPr>
            <a:lvl2pPr>
              <a:defRPr sz="1800">
                <a:solidFill>
                  <a:srgbClr val="0069B4"/>
                </a:solidFill>
              </a:defRPr>
            </a:lvl2pPr>
            <a:lvl3pPr>
              <a:defRPr sz="1600">
                <a:solidFill>
                  <a:srgbClr val="0069B4"/>
                </a:solidFill>
              </a:defRPr>
            </a:lvl3pPr>
            <a:lvl4pPr>
              <a:defRPr sz="1400">
                <a:solidFill>
                  <a:srgbClr val="0069B4"/>
                </a:solidFill>
              </a:defRPr>
            </a:lvl4pPr>
            <a:lvl5pPr>
              <a:defRPr sz="1200">
                <a:solidFill>
                  <a:srgbClr val="0069B4"/>
                </a:solidFill>
              </a:defRPr>
            </a:lvl5pPr>
          </a:lstStyle>
          <a:p>
            <a:pPr lvl="0"/>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a:p>
            <a:pPr marL="285750" marR="0" lvl="0" indent="-285750" algn="l" defTabSz="914400" rtl="0" eaLnBrk="1" fontAlgn="auto" latinLnBrk="0" hangingPunct="1">
              <a:lnSpc>
                <a:spcPct val="100000"/>
              </a:lnSpc>
              <a:spcBef>
                <a:spcPts val="0"/>
              </a:spcBef>
              <a:spcAft>
                <a:spcPts val="0"/>
              </a:spcAft>
              <a:buClrTx/>
              <a:buSzTx/>
              <a:tabLst/>
              <a:defRPr/>
            </a:pPr>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a:p>
            <a:pPr marL="285750" marR="0" lvl="0" indent="-285750" algn="l" defTabSz="914400" rtl="0" eaLnBrk="1" fontAlgn="auto" latinLnBrk="0" hangingPunct="1">
              <a:lnSpc>
                <a:spcPct val="100000"/>
              </a:lnSpc>
              <a:spcBef>
                <a:spcPts val="0"/>
              </a:spcBef>
              <a:spcAft>
                <a:spcPts val="0"/>
              </a:spcAft>
              <a:buClrTx/>
              <a:buSzTx/>
              <a:tabLst/>
              <a:defRPr/>
            </a:pPr>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r>
              <a:rPr lang="es-ES" err="1"/>
              <a:t>tincidunt</a:t>
            </a:r>
            <a:r>
              <a:rPr lang="es-ES"/>
              <a:t> ut </a:t>
            </a:r>
            <a:r>
              <a:rPr lang="es-ES" err="1"/>
              <a:t>laoreet</a:t>
            </a:r>
            <a:r>
              <a:rPr lang="es-ES"/>
              <a:t> </a:t>
            </a:r>
            <a:r>
              <a:rPr lang="es-ES" err="1"/>
              <a:t>dolore</a:t>
            </a:r>
            <a:r>
              <a:rPr lang="es-ES"/>
              <a:t> magna </a:t>
            </a:r>
            <a:r>
              <a:rPr lang="es-ES" err="1"/>
              <a:t>aliquam</a:t>
            </a:r>
            <a:r>
              <a:rPr lang="es-ES"/>
              <a:t> </a:t>
            </a:r>
            <a:r>
              <a:rPr lang="es-ES" err="1"/>
              <a:t>erat</a:t>
            </a:r>
            <a:r>
              <a:rPr lang="es-ES"/>
              <a:t> </a:t>
            </a:r>
            <a:r>
              <a:rPr lang="es-ES" err="1"/>
              <a:t>volutpat</a:t>
            </a:r>
            <a:r>
              <a:rPr lang="es-ES"/>
              <a:t>.</a:t>
            </a:r>
          </a:p>
          <a:p>
            <a:pPr lvl="0"/>
            <a:endParaRPr lang="es-ES"/>
          </a:p>
        </p:txBody>
      </p:sp>
      <p:sp>
        <p:nvSpPr>
          <p:cNvPr id="28" name="Slide Number Placeholder 5">
            <a:extLst>
              <a:ext uri="{FF2B5EF4-FFF2-40B4-BE49-F238E27FC236}">
                <a16:creationId xmlns:a16="http://schemas.microsoft.com/office/drawing/2014/main" id="{43A0070C-4B73-4EF7-90BC-2AE2B5F02404}"/>
              </a:ext>
            </a:extLst>
          </p:cNvPr>
          <p:cNvSpPr txBox="1">
            <a:spLocks/>
          </p:cNvSpPr>
          <p:nvPr/>
        </p:nvSpPr>
        <p:spPr>
          <a:xfrm>
            <a:off x="10587295" y="6300559"/>
            <a:ext cx="72390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A10E37-909B-4436-BFED-A2FF3CD4ED85}" type="slidenum">
              <a:rPr lang="es-MX" sz="1200" smtClean="0">
                <a:solidFill>
                  <a:schemeClr val="tx1"/>
                </a:solidFill>
              </a:rPr>
              <a:pPr/>
              <a:t>‹#›</a:t>
            </a:fld>
            <a:endParaRPr lang="es-MX" sz="1200">
              <a:solidFill>
                <a:schemeClr val="tx1"/>
              </a:solidFill>
            </a:endParaRPr>
          </a:p>
        </p:txBody>
      </p:sp>
    </p:spTree>
    <p:extLst>
      <p:ext uri="{BB962C8B-B14F-4D97-AF65-F5344CB8AC3E}">
        <p14:creationId xmlns:p14="http://schemas.microsoft.com/office/powerpoint/2010/main" val="2403885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ack Cover A">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E9AFB3-6445-294A-8EDD-F3B7DDAFB7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0"/>
            <a:ext cx="12192000" cy="6858000"/>
          </a:xfrm>
          <a:prstGeom prst="rect">
            <a:avLst/>
          </a:prstGeom>
        </p:spPr>
      </p:pic>
      <p:sp>
        <p:nvSpPr>
          <p:cNvPr id="8" name="Subtitle 2">
            <a:extLst>
              <a:ext uri="{FF2B5EF4-FFF2-40B4-BE49-F238E27FC236}">
                <a16:creationId xmlns:a16="http://schemas.microsoft.com/office/drawing/2014/main" id="{D7B0FA17-742C-4D55-B0F6-114008BF888F}"/>
              </a:ext>
            </a:extLst>
          </p:cNvPr>
          <p:cNvSpPr>
            <a:spLocks noGrp="1"/>
          </p:cNvSpPr>
          <p:nvPr>
            <p:ph type="subTitle" idx="1" hasCustomPrompt="1"/>
          </p:nvPr>
        </p:nvSpPr>
        <p:spPr>
          <a:xfrm>
            <a:off x="1523997" y="2791327"/>
            <a:ext cx="9144000" cy="1275347"/>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endParaRPr lang="en-US"/>
          </a:p>
        </p:txBody>
      </p:sp>
    </p:spTree>
    <p:extLst>
      <p:ext uri="{BB962C8B-B14F-4D97-AF65-F5344CB8AC3E}">
        <p14:creationId xmlns:p14="http://schemas.microsoft.com/office/powerpoint/2010/main" val="11840198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ack Cover B">
    <p:bg>
      <p:bgRef idx="1001">
        <a:schemeClr val="bg1"/>
      </p:bgRef>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BFC018A-EE59-8F4B-AB11-E092B8F029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 y="0"/>
            <a:ext cx="12192000" cy="6858000"/>
          </a:xfrm>
          <a:prstGeom prst="rect">
            <a:avLst/>
          </a:prstGeom>
        </p:spPr>
      </p:pic>
      <p:sp>
        <p:nvSpPr>
          <p:cNvPr id="6" name="Subtitle 2">
            <a:extLst>
              <a:ext uri="{FF2B5EF4-FFF2-40B4-BE49-F238E27FC236}">
                <a16:creationId xmlns:a16="http://schemas.microsoft.com/office/drawing/2014/main" id="{61B45FC5-40DF-674F-AF7F-1FE5FC705670}"/>
              </a:ext>
            </a:extLst>
          </p:cNvPr>
          <p:cNvSpPr>
            <a:spLocks noGrp="1"/>
          </p:cNvSpPr>
          <p:nvPr>
            <p:ph type="subTitle" idx="1" hasCustomPrompt="1"/>
          </p:nvPr>
        </p:nvSpPr>
        <p:spPr>
          <a:xfrm>
            <a:off x="1523997" y="2791327"/>
            <a:ext cx="9144000" cy="1275347"/>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err="1"/>
              <a:t>Lorem</a:t>
            </a:r>
            <a:r>
              <a:rPr lang="es-ES"/>
              <a:t> </a:t>
            </a:r>
            <a:r>
              <a:rPr lang="es-ES" err="1"/>
              <a:t>ipsum</a:t>
            </a:r>
            <a:r>
              <a:rPr lang="es-ES"/>
              <a:t> dolor </a:t>
            </a:r>
            <a:r>
              <a:rPr lang="es-ES" err="1"/>
              <a:t>sit</a:t>
            </a:r>
            <a:r>
              <a:rPr lang="es-ES"/>
              <a:t> </a:t>
            </a:r>
            <a:r>
              <a:rPr lang="es-ES" err="1"/>
              <a:t>amet</a:t>
            </a:r>
            <a:r>
              <a:rPr lang="es-ES"/>
              <a:t>, </a:t>
            </a:r>
            <a:r>
              <a:rPr lang="es-ES" err="1"/>
              <a:t>consectetuer</a:t>
            </a:r>
            <a:r>
              <a:rPr lang="es-ES"/>
              <a:t> </a:t>
            </a:r>
            <a:r>
              <a:rPr lang="es-ES" err="1"/>
              <a:t>adipiscing</a:t>
            </a:r>
            <a:r>
              <a:rPr lang="es-ES"/>
              <a:t> </a:t>
            </a:r>
            <a:r>
              <a:rPr lang="es-ES" err="1"/>
              <a:t>elit</a:t>
            </a:r>
            <a:r>
              <a:rPr lang="es-ES"/>
              <a:t>, sed </a:t>
            </a:r>
            <a:r>
              <a:rPr lang="es-ES" err="1"/>
              <a:t>diam</a:t>
            </a:r>
            <a:r>
              <a:rPr lang="es-ES"/>
              <a:t> </a:t>
            </a:r>
            <a:r>
              <a:rPr lang="es-ES" err="1"/>
              <a:t>nonummy</a:t>
            </a:r>
            <a:r>
              <a:rPr lang="es-ES"/>
              <a:t> </a:t>
            </a:r>
            <a:r>
              <a:rPr lang="es-ES" err="1"/>
              <a:t>nibh</a:t>
            </a:r>
            <a:r>
              <a:rPr lang="es-ES"/>
              <a:t> </a:t>
            </a:r>
            <a:r>
              <a:rPr lang="es-ES" err="1"/>
              <a:t>euismod</a:t>
            </a:r>
            <a:r>
              <a:rPr lang="es-ES"/>
              <a:t> </a:t>
            </a:r>
            <a:endParaRPr lang="en-US"/>
          </a:p>
        </p:txBody>
      </p:sp>
    </p:spTree>
    <p:extLst>
      <p:ext uri="{BB962C8B-B14F-4D97-AF65-F5344CB8AC3E}">
        <p14:creationId xmlns:p14="http://schemas.microsoft.com/office/powerpoint/2010/main" val="346476125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7AA8-C46B-1444-8B20-BDEF81BCE1FC}"/>
              </a:ext>
            </a:extLst>
          </p:cNvPr>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F0A95B95-6F7F-1D41-9A91-FD4A0100BD50}"/>
              </a:ext>
            </a:extLst>
          </p:cNvPr>
          <p:cNvSpPr>
            <a:spLocks noGrp="1"/>
          </p:cNvSpPr>
          <p:nvPr>
            <p:ph type="subTitle" idx="1"/>
          </p:nvPr>
        </p:nvSpPr>
        <p:spPr>
          <a:xfrm>
            <a:off x="1524000" y="3602038"/>
            <a:ext cx="9144000" cy="1655762"/>
          </a:xfrm>
        </p:spPr>
        <p:txBody>
          <a:bodyPr/>
          <a:lstStyle>
            <a:lvl1pPr marL="0" indent="0" algn="l">
              <a:buNone/>
              <a:defRPr sz="2400">
                <a:solidFill>
                  <a:srgbClr val="F5B71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044EF-5F26-A144-869E-919BE7C47482}"/>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5" name="Footer Placeholder 4">
            <a:extLst>
              <a:ext uri="{FF2B5EF4-FFF2-40B4-BE49-F238E27FC236}">
                <a16:creationId xmlns:a16="http://schemas.microsoft.com/office/drawing/2014/main" id="{7041E0C8-40CE-9340-9376-B7450D837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BA035-7C1D-6245-9D5C-2B67460220C5}"/>
              </a:ext>
            </a:extLst>
          </p:cNvPr>
          <p:cNvSpPr>
            <a:spLocks noGrp="1"/>
          </p:cNvSpPr>
          <p:nvPr>
            <p:ph type="sldNum" sz="quarter" idx="12"/>
          </p:nvPr>
        </p:nvSpPr>
        <p:spPr/>
        <p:txBody>
          <a:bodyPr/>
          <a:lstStyle/>
          <a:p>
            <a:fld id="{E72D9C41-46F0-0B4E-A5EC-87D03ABAC48E}" type="slidenum">
              <a:rPr lang="en-US" smtClean="0"/>
              <a:t>‹#›</a:t>
            </a:fld>
            <a:endParaRPr lang="en-US"/>
          </a:p>
        </p:txBody>
      </p:sp>
      <p:pic>
        <p:nvPicPr>
          <p:cNvPr id="7" name="Picture 6" descr="Logo&#10;&#10;Description automatically generated">
            <a:extLst>
              <a:ext uri="{FF2B5EF4-FFF2-40B4-BE49-F238E27FC236}">
                <a16:creationId xmlns:a16="http://schemas.microsoft.com/office/drawing/2014/main" id="{D1ED5886-0601-42C0-B450-5E45E83E59C6}"/>
              </a:ext>
            </a:extLst>
          </p:cNvPr>
          <p:cNvPicPr>
            <a:picLocks noChangeAspect="1"/>
          </p:cNvPicPr>
          <p:nvPr userDrawn="1"/>
        </p:nvPicPr>
        <p:blipFill>
          <a:blip r:embed="rId2"/>
          <a:stretch>
            <a:fillRect/>
          </a:stretch>
        </p:blipFill>
        <p:spPr>
          <a:xfrm>
            <a:off x="262324" y="228600"/>
            <a:ext cx="1804601" cy="382620"/>
          </a:xfrm>
          <a:prstGeom prst="rect">
            <a:avLst/>
          </a:prstGeom>
        </p:spPr>
      </p:pic>
    </p:spTree>
    <p:extLst>
      <p:ext uri="{BB962C8B-B14F-4D97-AF65-F5344CB8AC3E}">
        <p14:creationId xmlns:p14="http://schemas.microsoft.com/office/powerpoint/2010/main" val="1691216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E82FE-CE41-2B41-A86A-15A1D62CC26A}"/>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3" name="Footer Placeholder 2">
            <a:extLst>
              <a:ext uri="{FF2B5EF4-FFF2-40B4-BE49-F238E27FC236}">
                <a16:creationId xmlns:a16="http://schemas.microsoft.com/office/drawing/2014/main" id="{49AA73E1-56CE-AC4C-B830-7B34D7CAA4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25D58D-11EC-0C4A-89DC-AC073D2EBB33}"/>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729264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9C56-4F53-BA47-A8F3-D1EE3FED5A2A}"/>
              </a:ext>
            </a:extLst>
          </p:cNvPr>
          <p:cNvSpPr>
            <a:spLocks noGrp="1"/>
          </p:cNvSpPr>
          <p:nvPr>
            <p:ph type="title"/>
          </p:nvPr>
        </p:nvSpPr>
        <p:spPr>
          <a:xfrm>
            <a:off x="838200" y="66516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9BB5E2F-F8EB-C142-8F0B-1603EED425ED}"/>
              </a:ext>
            </a:extLst>
          </p:cNvPr>
          <p:cNvSpPr>
            <a:spLocks noGrp="1"/>
          </p:cNvSpPr>
          <p:nvPr>
            <p:ph idx="1"/>
          </p:nvPr>
        </p:nvSpPr>
        <p:spPr/>
        <p:txBody>
          <a:bodyPr/>
          <a:lstStyle>
            <a:lvl1pPr>
              <a:defRPr>
                <a:solidFill>
                  <a:srgbClr val="16396E"/>
                </a:solidFill>
              </a:defRPr>
            </a:lvl1pPr>
            <a:lvl2pPr>
              <a:defRPr b="0">
                <a:solidFill>
                  <a:srgbClr val="F5B714"/>
                </a:solidFill>
              </a:defRPr>
            </a:lvl2pPr>
            <a:lvl3pPr>
              <a:defRPr>
                <a:solidFill>
                  <a:srgbClr val="16396E"/>
                </a:solidFill>
              </a:defRPr>
            </a:lvl3pPr>
            <a:lvl4pPr>
              <a:defRPr>
                <a:solidFill>
                  <a:srgbClr val="F5B714"/>
                </a:solidFill>
              </a:defRPr>
            </a:lvl4pPr>
            <a:lvl5pPr>
              <a:defRPr>
                <a:solidFill>
                  <a:srgbClr val="1639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47EEA5-FED1-8542-B245-29822E8C16B8}"/>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5" name="Footer Placeholder 4">
            <a:extLst>
              <a:ext uri="{FF2B5EF4-FFF2-40B4-BE49-F238E27FC236}">
                <a16:creationId xmlns:a16="http://schemas.microsoft.com/office/drawing/2014/main" id="{FB056216-1FCC-B445-9D25-C77E66FD1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3917-07C6-2B4A-BE1B-BC0846720B03}"/>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364659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A4DC-9FCA-624F-8310-73DD959680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4BFD5D-150E-934E-A058-9D7F91CC45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5B2775-F355-7544-B9CC-B6CAD19225A7}"/>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5" name="Footer Placeholder 4">
            <a:extLst>
              <a:ext uri="{FF2B5EF4-FFF2-40B4-BE49-F238E27FC236}">
                <a16:creationId xmlns:a16="http://schemas.microsoft.com/office/drawing/2014/main" id="{76BFB132-BE9E-8348-9E5C-B4226A248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D9EEB-8EC3-E148-A5E0-E1B65BD9C723}"/>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4223680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FFB1-8790-0749-9E0A-5899844460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39844-6BD6-F94C-B82F-726281B328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EC52E1-F392-B64E-AC48-35E5CBD5C938}"/>
              </a:ext>
            </a:extLst>
          </p:cNvPr>
          <p:cNvSpPr>
            <a:spLocks noGrp="1"/>
          </p:cNvSpPr>
          <p:nvPr>
            <p:ph sz="half" idx="2"/>
          </p:nvPr>
        </p:nvSpPr>
        <p:spPr>
          <a:xfrm>
            <a:off x="6172202" y="18478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1A8E9F-0FF4-B344-B31B-0F2D1F8137D9}"/>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6" name="Footer Placeholder 5">
            <a:extLst>
              <a:ext uri="{FF2B5EF4-FFF2-40B4-BE49-F238E27FC236}">
                <a16:creationId xmlns:a16="http://schemas.microsoft.com/office/drawing/2014/main" id="{E953098C-CDF1-8B4C-88C0-4AAB7572E50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113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727-6B67-AC43-B7FC-A2D9365B7B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1DD86-4D8F-E744-A148-5F07911F54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4710C2-B2A1-1649-856A-387354DD7E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56129-45CB-A649-9AC0-A079D54CB2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C39DCE-C9B0-0E48-B410-ADE12105F2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14BF3-4181-4641-B673-A4BB2DD1A2E1}"/>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8" name="Footer Placeholder 7">
            <a:extLst>
              <a:ext uri="{FF2B5EF4-FFF2-40B4-BE49-F238E27FC236}">
                <a16:creationId xmlns:a16="http://schemas.microsoft.com/office/drawing/2014/main" id="{522A9056-D2B5-7C43-8FA4-DFAEC20CBE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2267F7-C7F0-634D-9FF2-64A92B36B143}"/>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1182545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F43D-1BBC-1E41-9939-63417E70B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8A18F5-D5BA-554F-8221-0AB418755394}"/>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4" name="Footer Placeholder 3">
            <a:extLst>
              <a:ext uri="{FF2B5EF4-FFF2-40B4-BE49-F238E27FC236}">
                <a16:creationId xmlns:a16="http://schemas.microsoft.com/office/drawing/2014/main" id="{917A51E5-D86D-684A-B6E4-0F39B932DD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98422-79FB-4A47-A185-5A429A95FF8C}"/>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3751273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E0BD2-9E98-3B41-BE62-891A41D4B1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6C8D95-C93A-2F43-85B1-3012CAB6714C}"/>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4" name="Footer Placeholder 3">
            <a:extLst>
              <a:ext uri="{FF2B5EF4-FFF2-40B4-BE49-F238E27FC236}">
                <a16:creationId xmlns:a16="http://schemas.microsoft.com/office/drawing/2014/main" id="{AF01A2A7-57DD-DE45-85E0-6F6F21C601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DF06E-7710-0947-9DD3-BEE787038A23}"/>
              </a:ext>
            </a:extLst>
          </p:cNvPr>
          <p:cNvSpPr>
            <a:spLocks noGrp="1"/>
          </p:cNvSpPr>
          <p:nvPr>
            <p:ph type="sldNum" sz="quarter" idx="12"/>
          </p:nvPr>
        </p:nvSpPr>
        <p:spPr/>
        <p:txBody>
          <a:bodyPr/>
          <a:lstStyle/>
          <a:p>
            <a:fld id="{E72D9C41-46F0-0B4E-A5EC-87D03ABAC48E}" type="slidenum">
              <a:rPr lang="en-US" smtClean="0"/>
              <a:t>‹#›</a:t>
            </a:fld>
            <a:endParaRPr lang="en-US"/>
          </a:p>
        </p:txBody>
      </p:sp>
      <p:sp>
        <p:nvSpPr>
          <p:cNvPr id="7" name="Content Placeholder 6">
            <a:extLst>
              <a:ext uri="{FF2B5EF4-FFF2-40B4-BE49-F238E27FC236}">
                <a16:creationId xmlns:a16="http://schemas.microsoft.com/office/drawing/2014/main" id="{A9DDB975-ED23-7842-AFBD-67C2E1696E09}"/>
              </a:ext>
            </a:extLst>
          </p:cNvPr>
          <p:cNvSpPr>
            <a:spLocks noGrp="1"/>
          </p:cNvSpPr>
          <p:nvPr>
            <p:ph sz="quarter" idx="13"/>
          </p:nvPr>
        </p:nvSpPr>
        <p:spPr>
          <a:xfrm>
            <a:off x="838200" y="1930400"/>
            <a:ext cx="10515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93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E82FE-CE41-2B41-A86A-15A1D62CC26A}"/>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3" name="Footer Placeholder 2">
            <a:extLst>
              <a:ext uri="{FF2B5EF4-FFF2-40B4-BE49-F238E27FC236}">
                <a16:creationId xmlns:a16="http://schemas.microsoft.com/office/drawing/2014/main" id="{49AA73E1-56CE-AC4C-B830-7B34D7CAA4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25D58D-11EC-0C4A-89DC-AC073D2EBB33}"/>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2069227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EFBC2-CA6D-9C44-942A-4DDA498C3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CAB716-F99D-A54C-9368-9B25677381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EECC21-8414-CA4E-A5D4-8AAC92D8D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DB657-7E7E-5C4A-AAE0-6DC0712439E5}"/>
              </a:ext>
            </a:extLst>
          </p:cNvPr>
          <p:cNvSpPr>
            <a:spLocks noGrp="1"/>
          </p:cNvSpPr>
          <p:nvPr>
            <p:ph type="dt" sz="half" idx="10"/>
          </p:nvPr>
        </p:nvSpPr>
        <p:spPr/>
        <p:txBody>
          <a:bodyPr/>
          <a:lstStyle/>
          <a:p>
            <a:fld id="{16F7D985-66D0-A04F-B0CD-FECD7F429DB9}" type="datetimeFigureOut">
              <a:rPr lang="en-US" smtClean="0"/>
              <a:t>3/18/2024</a:t>
            </a:fld>
            <a:endParaRPr lang="en-US"/>
          </a:p>
        </p:txBody>
      </p:sp>
      <p:sp>
        <p:nvSpPr>
          <p:cNvPr id="6" name="Footer Placeholder 5">
            <a:extLst>
              <a:ext uri="{FF2B5EF4-FFF2-40B4-BE49-F238E27FC236}">
                <a16:creationId xmlns:a16="http://schemas.microsoft.com/office/drawing/2014/main" id="{9D4206C5-1B1B-5A45-86E6-8197353B48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E5E30-0768-8947-92B3-8303A79EC240}"/>
              </a:ext>
            </a:extLst>
          </p:cNvPr>
          <p:cNvSpPr>
            <a:spLocks noGrp="1"/>
          </p:cNvSpPr>
          <p:nvPr>
            <p:ph type="sldNum" sz="quarter" idx="12"/>
          </p:nvPr>
        </p:nvSpPr>
        <p:spPr/>
        <p:txBody>
          <a:bodyPr/>
          <a:lstStyle/>
          <a:p>
            <a:fld id="{E72D9C41-46F0-0B4E-A5EC-87D03ABAC48E}" type="slidenum">
              <a:rPr lang="en-US" smtClean="0"/>
              <a:t>‹#›</a:t>
            </a:fld>
            <a:endParaRPr lang="en-US"/>
          </a:p>
        </p:txBody>
      </p:sp>
    </p:spTree>
    <p:extLst>
      <p:ext uri="{BB962C8B-B14F-4D97-AF65-F5344CB8AC3E}">
        <p14:creationId xmlns:p14="http://schemas.microsoft.com/office/powerpoint/2010/main" val="85102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32447536-2DB9-3646-8452-8B010AC71DCA}"/>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68DEE90-5658-3942-9F7B-F9E66C1EF485}"/>
              </a:ext>
            </a:extLst>
          </p:cNvPr>
          <p:cNvSpPr>
            <a:spLocks noGrp="1"/>
          </p:cNvSpPr>
          <p:nvPr>
            <p:ph type="title"/>
          </p:nvPr>
        </p:nvSpPr>
        <p:spPr>
          <a:xfrm>
            <a:off x="838200" y="55740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F204BD-C3B6-914F-BA5C-7B12419AE4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B985B-3080-2F4D-BF23-84BFE1DA82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7D985-66D0-A04F-B0CD-FECD7F429DB9}" type="datetimeFigureOut">
              <a:rPr lang="en-US" smtClean="0"/>
              <a:t>3/18/2024</a:t>
            </a:fld>
            <a:endParaRPr lang="en-US"/>
          </a:p>
        </p:txBody>
      </p:sp>
      <p:sp>
        <p:nvSpPr>
          <p:cNvPr id="5" name="Footer Placeholder 4">
            <a:extLst>
              <a:ext uri="{FF2B5EF4-FFF2-40B4-BE49-F238E27FC236}">
                <a16:creationId xmlns:a16="http://schemas.microsoft.com/office/drawing/2014/main" id="{34DB5373-FFC0-7E44-9B03-F534A67C1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AC33F5-1611-7645-B8BE-062670001D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D9C41-46F0-0B4E-A5EC-87D03ABAC48E}"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29794ED4-A73E-4420-A132-3FDFC6E75278}"/>
              </a:ext>
            </a:extLst>
          </p:cNvPr>
          <p:cNvPicPr>
            <a:picLocks noChangeAspect="1"/>
          </p:cNvPicPr>
          <p:nvPr userDrawn="1"/>
        </p:nvPicPr>
        <p:blipFill>
          <a:blip r:embed="rId15"/>
          <a:stretch>
            <a:fillRect/>
          </a:stretch>
        </p:blipFill>
        <p:spPr>
          <a:xfrm>
            <a:off x="262324" y="228600"/>
            <a:ext cx="1550773" cy="328802"/>
          </a:xfrm>
          <a:prstGeom prst="rect">
            <a:avLst/>
          </a:prstGeom>
        </p:spPr>
      </p:pic>
    </p:spTree>
    <p:extLst>
      <p:ext uri="{BB962C8B-B14F-4D97-AF65-F5344CB8AC3E}">
        <p14:creationId xmlns:p14="http://schemas.microsoft.com/office/powerpoint/2010/main" val="383010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rgbClr val="16396E"/>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6396E"/>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5B714"/>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6396E"/>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5B714"/>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6396E"/>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7D985-66D0-A04F-B0CD-FECD7F429DB9}" type="datetimeFigureOut">
              <a:rPr lang="en-US" smtClean="0"/>
              <a:t>3/18/2024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D9C41-46F0-0B4E-A5EC-87D03ABAC48E}" type="slidenum">
              <a:rPr lang="en-US" smtClean="0"/>
              <a:t>‹#›</a:t>
            </a:fld>
            <a:endParaRPr lang="en-US"/>
          </a:p>
        </p:txBody>
      </p:sp>
    </p:spTree>
    <p:extLst>
      <p:ext uri="{BB962C8B-B14F-4D97-AF65-F5344CB8AC3E}">
        <p14:creationId xmlns:p14="http://schemas.microsoft.com/office/powerpoint/2010/main" val="350763436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4.svg"/><Relationship Id="rId7" Type="http://schemas.openxmlformats.org/officeDocument/2006/relationships/image" Target="../media/image54.svg"/><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4.svg"/><Relationship Id="rId7" Type="http://schemas.openxmlformats.org/officeDocument/2006/relationships/image" Target="../media/image60.svg"/><Relationship Id="rId2" Type="http://schemas.openxmlformats.org/officeDocument/2006/relationships/image" Target="../media/image43.png"/><Relationship Id="rId1" Type="http://schemas.openxmlformats.org/officeDocument/2006/relationships/slideLayout" Target="../slideLayouts/slideLayout15.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18.png"/><Relationship Id="rId5" Type="http://schemas.openxmlformats.org/officeDocument/2006/relationships/diagramQuickStyle" Target="../diagrams/quickStyle1.xml"/><Relationship Id="rId10"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image" Target="../media/image30.png"/><Relationship Id="rId5" Type="http://schemas.openxmlformats.org/officeDocument/2006/relationships/diagramQuickStyle" Target="../diagrams/quickStyle2.xml"/><Relationship Id="rId10" Type="http://schemas.openxmlformats.org/officeDocument/2006/relationships/image" Target="../media/image29.png"/><Relationship Id="rId4" Type="http://schemas.openxmlformats.org/officeDocument/2006/relationships/diagramLayout" Target="../diagrams/layout2.xm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10" Type="http://schemas.microsoft.com/office/2007/relationships/hdphoto" Target="../media/hdphoto1.wdp"/><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55200A7-3999-4518-93E9-7888D230DFB6}"/>
              </a:ext>
            </a:extLst>
          </p:cNvPr>
          <p:cNvSpPr>
            <a:spLocks noGrp="1"/>
          </p:cNvSpPr>
          <p:nvPr>
            <p:ph type="ctrTitle"/>
          </p:nvPr>
        </p:nvSpPr>
        <p:spPr>
          <a:xfrm>
            <a:off x="1090378" y="1887864"/>
            <a:ext cx="7556318" cy="2479963"/>
          </a:xfrm>
        </p:spPr>
        <p:txBody>
          <a:bodyPr>
            <a:normAutofit fontScale="90000"/>
          </a:bodyPr>
          <a:lstStyle/>
          <a:p>
            <a:r>
              <a:rPr lang="es-MX" dirty="0" err="1"/>
              <a:t>Reinforcing</a:t>
            </a:r>
            <a:r>
              <a:rPr lang="es-MX" dirty="0"/>
              <a:t> AI and Digital Transformation </a:t>
            </a:r>
            <a:r>
              <a:rPr lang="es-MX" dirty="0" err="1"/>
              <a:t>Competencies</a:t>
            </a:r>
            <a:r>
              <a:rPr lang="es-MX" dirty="0"/>
              <a:t> in the public sector</a:t>
            </a:r>
            <a:br>
              <a:rPr lang="es-MX" dirty="0"/>
            </a:br>
            <a:r>
              <a:rPr lang="es-MX" sz="2200" dirty="0"/>
              <a:t>Ms. Marielza Oliveira, Director, Division for Digital </a:t>
            </a:r>
            <a:r>
              <a:rPr lang="es-MX" sz="2200" dirty="0" err="1"/>
              <a:t>Inclusion</a:t>
            </a:r>
            <a:r>
              <a:rPr lang="es-MX" sz="2200" dirty="0"/>
              <a:t>, </a:t>
            </a:r>
            <a:r>
              <a:rPr lang="es-MX" sz="2200" dirty="0" err="1"/>
              <a:t>Policies</a:t>
            </a:r>
            <a:r>
              <a:rPr lang="es-MX" sz="2200" dirty="0"/>
              <a:t> and Transformation, </a:t>
            </a:r>
            <a:r>
              <a:rPr lang="es-MX" sz="2200" dirty="0" err="1"/>
              <a:t>Communications</a:t>
            </a:r>
            <a:r>
              <a:rPr lang="es-MX" sz="2200" dirty="0"/>
              <a:t> and Information Sector, UNESCO</a:t>
            </a:r>
            <a:br>
              <a:rPr lang="es-MX" sz="2200" dirty="0"/>
            </a:br>
            <a:endParaRPr lang="es-MX" sz="2200" dirty="0">
              <a:cs typeface="Calibri Light"/>
            </a:endParaRPr>
          </a:p>
        </p:txBody>
      </p:sp>
    </p:spTree>
    <p:extLst>
      <p:ext uri="{BB962C8B-B14F-4D97-AF65-F5344CB8AC3E}">
        <p14:creationId xmlns:p14="http://schemas.microsoft.com/office/powerpoint/2010/main" val="368635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9154D-6B0A-41FB-88A6-13AAB4C68F61}"/>
              </a:ext>
            </a:extLst>
          </p:cNvPr>
          <p:cNvSpPr>
            <a:spLocks noGrp="1"/>
          </p:cNvSpPr>
          <p:nvPr>
            <p:ph type="title"/>
          </p:nvPr>
        </p:nvSpPr>
        <p:spPr>
          <a:xfrm>
            <a:off x="1104742" y="324157"/>
            <a:ext cx="9982516" cy="1625102"/>
          </a:xfrm>
        </p:spPr>
        <p:txBody>
          <a:bodyPr/>
          <a:lstStyle/>
          <a:p>
            <a:r>
              <a:rPr lang="en-US" dirty="0"/>
              <a:t>A focus on competencies </a:t>
            </a:r>
            <a:r>
              <a:rPr lang="en-US" u="sng" dirty="0"/>
              <a:t>for civil servants</a:t>
            </a:r>
            <a:endParaRPr lang="fr-FR" u="sng" dirty="0"/>
          </a:p>
        </p:txBody>
      </p:sp>
      <p:pic>
        <p:nvPicPr>
          <p:cNvPr id="6" name="Content Placeholder 5" descr="A picture containing graphical user interface&#10;&#10;Description automatically generated">
            <a:extLst>
              <a:ext uri="{FF2B5EF4-FFF2-40B4-BE49-F238E27FC236}">
                <a16:creationId xmlns:a16="http://schemas.microsoft.com/office/drawing/2014/main" id="{5AA11247-6480-4DFD-A548-5E572BF706EF}"/>
              </a:ext>
            </a:extLst>
          </p:cNvPr>
          <p:cNvPicPr>
            <a:picLocks noGrp="1" noChangeAspect="1"/>
          </p:cNvPicPr>
          <p:nvPr>
            <p:ph idx="1"/>
          </p:nvPr>
        </p:nvPicPr>
        <p:blipFill>
          <a:blip r:embed="rId3"/>
          <a:stretch>
            <a:fillRect/>
          </a:stretch>
        </p:blipFill>
        <p:spPr>
          <a:xfrm>
            <a:off x="836110" y="1949259"/>
            <a:ext cx="2867913" cy="4023215"/>
          </a:xfrm>
        </p:spPr>
      </p:pic>
      <p:graphicFrame>
        <p:nvGraphicFramePr>
          <p:cNvPr id="9" name="Content Placeholder 4">
            <a:extLst>
              <a:ext uri="{FF2B5EF4-FFF2-40B4-BE49-F238E27FC236}">
                <a16:creationId xmlns:a16="http://schemas.microsoft.com/office/drawing/2014/main" id="{6CB984E5-FFD3-4C96-9C50-BD4707988889}"/>
              </a:ext>
            </a:extLst>
          </p:cNvPr>
          <p:cNvGraphicFramePr>
            <a:graphicFrameLocks/>
          </p:cNvGraphicFramePr>
          <p:nvPr>
            <p:extLst>
              <p:ext uri="{D42A27DB-BD31-4B8C-83A1-F6EECF244321}">
                <p14:modId xmlns:p14="http://schemas.microsoft.com/office/powerpoint/2010/main" val="1756985385"/>
              </p:ext>
            </p:extLst>
          </p:nvPr>
        </p:nvGraphicFramePr>
        <p:xfrm>
          <a:off x="4215742" y="1949259"/>
          <a:ext cx="7138058" cy="4008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858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8E540B-BDE5-7145-9C08-17F20AAF4A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8300" y="3629277"/>
            <a:ext cx="8915400" cy="2286000"/>
          </a:xfrm>
          <a:prstGeom prst="rect">
            <a:avLst/>
          </a:prstGeom>
        </p:spPr>
      </p:pic>
      <p:sp>
        <p:nvSpPr>
          <p:cNvPr id="6" name="Título 5">
            <a:extLst>
              <a:ext uri="{FF2B5EF4-FFF2-40B4-BE49-F238E27FC236}">
                <a16:creationId xmlns:a16="http://schemas.microsoft.com/office/drawing/2014/main" id="{E07E719B-594D-467D-8760-F697DCABD87D}"/>
              </a:ext>
            </a:extLst>
          </p:cNvPr>
          <p:cNvSpPr>
            <a:spLocks noGrp="1"/>
          </p:cNvSpPr>
          <p:nvPr>
            <p:ph type="title"/>
          </p:nvPr>
        </p:nvSpPr>
        <p:spPr>
          <a:xfrm>
            <a:off x="1815549" y="715540"/>
            <a:ext cx="7494015" cy="425450"/>
          </a:xfrm>
        </p:spPr>
        <p:txBody>
          <a:bodyPr/>
          <a:lstStyle/>
          <a:p>
            <a:r>
              <a:rPr lang="es-MX" dirty="0"/>
              <a:t>Digital </a:t>
            </a:r>
            <a:r>
              <a:rPr lang="es-MX" dirty="0" err="1"/>
              <a:t>Planning</a:t>
            </a:r>
            <a:r>
              <a:rPr lang="es-MX" dirty="0"/>
              <a:t> and </a:t>
            </a:r>
            <a:r>
              <a:rPr lang="es-MX" dirty="0" err="1"/>
              <a:t>Design</a:t>
            </a:r>
            <a:endParaRPr lang="es-MX" dirty="0"/>
          </a:p>
        </p:txBody>
      </p:sp>
      <p:sp>
        <p:nvSpPr>
          <p:cNvPr id="9" name="Marcador de texto 8">
            <a:extLst>
              <a:ext uri="{FF2B5EF4-FFF2-40B4-BE49-F238E27FC236}">
                <a16:creationId xmlns:a16="http://schemas.microsoft.com/office/drawing/2014/main" id="{82DBDAD8-32F4-462D-99D0-B879C94C9C8C}"/>
              </a:ext>
            </a:extLst>
          </p:cNvPr>
          <p:cNvSpPr>
            <a:spLocks noGrp="1"/>
          </p:cNvSpPr>
          <p:nvPr>
            <p:ph type="body" sz="quarter" idx="20"/>
          </p:nvPr>
        </p:nvSpPr>
        <p:spPr>
          <a:xfrm>
            <a:off x="1894784" y="4764815"/>
            <a:ext cx="1981752" cy="767150"/>
          </a:xfrm>
        </p:spPr>
        <p:txBody>
          <a:bodyPr/>
          <a:lstStyle/>
          <a:p>
            <a:pPr algn="ctr"/>
            <a:r>
              <a:rPr lang="es-MX" sz="1300"/>
              <a:t>Understand the complexity and interconnectedness of problems.</a:t>
            </a:r>
          </a:p>
        </p:txBody>
      </p:sp>
      <p:sp>
        <p:nvSpPr>
          <p:cNvPr id="10" name="Marcador de texto 8">
            <a:extLst>
              <a:ext uri="{FF2B5EF4-FFF2-40B4-BE49-F238E27FC236}">
                <a16:creationId xmlns:a16="http://schemas.microsoft.com/office/drawing/2014/main" id="{EB6A8B0C-914D-BE47-9130-37B26B2150C1}"/>
              </a:ext>
            </a:extLst>
          </p:cNvPr>
          <p:cNvSpPr txBox="1">
            <a:spLocks/>
          </p:cNvSpPr>
          <p:nvPr/>
        </p:nvSpPr>
        <p:spPr>
          <a:xfrm>
            <a:off x="2352675" y="4904264"/>
            <a:ext cx="3732213" cy="11284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a:p>
        </p:txBody>
      </p:sp>
      <p:sp>
        <p:nvSpPr>
          <p:cNvPr id="13" name="TextBox 12">
            <a:extLst>
              <a:ext uri="{FF2B5EF4-FFF2-40B4-BE49-F238E27FC236}">
                <a16:creationId xmlns:a16="http://schemas.microsoft.com/office/drawing/2014/main" id="{C3971FE8-B6B8-0440-9725-7656751E9BD0}"/>
              </a:ext>
            </a:extLst>
          </p:cNvPr>
          <p:cNvSpPr txBox="1"/>
          <p:nvPr/>
        </p:nvSpPr>
        <p:spPr>
          <a:xfrm>
            <a:off x="1815549" y="5931277"/>
            <a:ext cx="2140225" cy="276999"/>
          </a:xfrm>
          <a:prstGeom prst="rect">
            <a:avLst/>
          </a:prstGeom>
          <a:noFill/>
        </p:spPr>
        <p:txBody>
          <a:bodyPr wrap="square" rtlCol="0">
            <a:spAutoFit/>
          </a:bodyPr>
          <a:lstStyle/>
          <a:p>
            <a:pPr algn="ctr"/>
            <a:r>
              <a:rPr lang="en-MX" sz="1200" b="1"/>
              <a:t>BASIC</a:t>
            </a:r>
          </a:p>
        </p:txBody>
      </p:sp>
      <p:sp>
        <p:nvSpPr>
          <p:cNvPr id="14" name="TextBox 13">
            <a:extLst>
              <a:ext uri="{FF2B5EF4-FFF2-40B4-BE49-F238E27FC236}">
                <a16:creationId xmlns:a16="http://schemas.microsoft.com/office/drawing/2014/main" id="{DBF29FEF-FB9B-B141-864A-444687CC0EDE}"/>
              </a:ext>
            </a:extLst>
          </p:cNvPr>
          <p:cNvSpPr txBox="1"/>
          <p:nvPr/>
        </p:nvSpPr>
        <p:spPr>
          <a:xfrm>
            <a:off x="3936449" y="5931277"/>
            <a:ext cx="2140225" cy="276999"/>
          </a:xfrm>
          <a:prstGeom prst="rect">
            <a:avLst/>
          </a:prstGeom>
          <a:noFill/>
        </p:spPr>
        <p:txBody>
          <a:bodyPr wrap="square" rtlCol="0">
            <a:spAutoFit/>
          </a:bodyPr>
          <a:lstStyle/>
          <a:p>
            <a:pPr algn="ctr"/>
            <a:r>
              <a:rPr lang="en-MX" sz="1200" b="1"/>
              <a:t>INTERMEDIATE</a:t>
            </a:r>
          </a:p>
        </p:txBody>
      </p:sp>
      <p:sp>
        <p:nvSpPr>
          <p:cNvPr id="15" name="TextBox 14">
            <a:extLst>
              <a:ext uri="{FF2B5EF4-FFF2-40B4-BE49-F238E27FC236}">
                <a16:creationId xmlns:a16="http://schemas.microsoft.com/office/drawing/2014/main" id="{10D1C9BC-D13C-BA42-B2DE-7A5259268D9E}"/>
              </a:ext>
            </a:extLst>
          </p:cNvPr>
          <p:cNvSpPr txBox="1"/>
          <p:nvPr/>
        </p:nvSpPr>
        <p:spPr>
          <a:xfrm>
            <a:off x="6082749" y="5931277"/>
            <a:ext cx="2140225" cy="276999"/>
          </a:xfrm>
          <a:prstGeom prst="rect">
            <a:avLst/>
          </a:prstGeom>
          <a:noFill/>
        </p:spPr>
        <p:txBody>
          <a:bodyPr wrap="square" rtlCol="0">
            <a:spAutoFit/>
          </a:bodyPr>
          <a:lstStyle/>
          <a:p>
            <a:pPr algn="ctr"/>
            <a:r>
              <a:rPr lang="en-MX" sz="1200" b="1"/>
              <a:t>ADVANCED</a:t>
            </a:r>
          </a:p>
        </p:txBody>
      </p:sp>
      <p:sp>
        <p:nvSpPr>
          <p:cNvPr id="16" name="TextBox 15">
            <a:extLst>
              <a:ext uri="{FF2B5EF4-FFF2-40B4-BE49-F238E27FC236}">
                <a16:creationId xmlns:a16="http://schemas.microsoft.com/office/drawing/2014/main" id="{3CCEC619-4213-FA48-A659-125EA20B986F}"/>
              </a:ext>
            </a:extLst>
          </p:cNvPr>
          <p:cNvSpPr txBox="1"/>
          <p:nvPr/>
        </p:nvSpPr>
        <p:spPr>
          <a:xfrm>
            <a:off x="8229049" y="5931277"/>
            <a:ext cx="2140225" cy="276999"/>
          </a:xfrm>
          <a:prstGeom prst="rect">
            <a:avLst/>
          </a:prstGeom>
          <a:noFill/>
        </p:spPr>
        <p:txBody>
          <a:bodyPr wrap="square" rtlCol="0">
            <a:spAutoFit/>
          </a:bodyPr>
          <a:lstStyle/>
          <a:p>
            <a:pPr algn="ctr"/>
            <a:r>
              <a:rPr lang="en-MX" sz="1200" b="1"/>
              <a:t>AI-SPECIFIC</a:t>
            </a:r>
          </a:p>
        </p:txBody>
      </p:sp>
      <p:sp>
        <p:nvSpPr>
          <p:cNvPr id="17" name="Marcador de texto 8">
            <a:extLst>
              <a:ext uri="{FF2B5EF4-FFF2-40B4-BE49-F238E27FC236}">
                <a16:creationId xmlns:a16="http://schemas.microsoft.com/office/drawing/2014/main" id="{9B38CD3B-A98E-0E41-A7F3-0255BB7EA741}"/>
              </a:ext>
            </a:extLst>
          </p:cNvPr>
          <p:cNvSpPr txBox="1">
            <a:spLocks/>
          </p:cNvSpPr>
          <p:nvPr/>
        </p:nvSpPr>
        <p:spPr>
          <a:xfrm>
            <a:off x="4028384" y="4564569"/>
            <a:ext cx="1981752" cy="9673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Take a holistic and long-term view, and use simple tools to anticipate, identify and solve problems.</a:t>
            </a:r>
          </a:p>
        </p:txBody>
      </p:sp>
      <p:sp>
        <p:nvSpPr>
          <p:cNvPr id="18" name="Marcador de texto 8">
            <a:extLst>
              <a:ext uri="{FF2B5EF4-FFF2-40B4-BE49-F238E27FC236}">
                <a16:creationId xmlns:a16="http://schemas.microsoft.com/office/drawing/2014/main" id="{310E9C76-762D-DD4E-A1AB-B9087B5526A5}"/>
              </a:ext>
            </a:extLst>
          </p:cNvPr>
          <p:cNvSpPr txBox="1">
            <a:spLocks/>
          </p:cNvSpPr>
          <p:nvPr/>
        </p:nvSpPr>
        <p:spPr>
          <a:xfrm>
            <a:off x="6187384" y="4755069"/>
            <a:ext cx="1981752" cy="7768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Master approaches, tools and methods to anticipate, identify and solve complex problems.</a:t>
            </a:r>
          </a:p>
        </p:txBody>
      </p:sp>
      <p:sp>
        <p:nvSpPr>
          <p:cNvPr id="19" name="Marcador de texto 8">
            <a:extLst>
              <a:ext uri="{FF2B5EF4-FFF2-40B4-BE49-F238E27FC236}">
                <a16:creationId xmlns:a16="http://schemas.microsoft.com/office/drawing/2014/main" id="{4EC5B87D-E237-2644-8B0A-5F44842A011E}"/>
              </a:ext>
            </a:extLst>
          </p:cNvPr>
          <p:cNvSpPr txBox="1">
            <a:spLocks/>
          </p:cNvSpPr>
          <p:nvPr/>
        </p:nvSpPr>
        <p:spPr>
          <a:xfrm>
            <a:off x="8559800" y="4128587"/>
            <a:ext cx="1485900" cy="14160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Identify and specify problems where AI is important, and anticipate future technological developments </a:t>
            </a:r>
            <a:br>
              <a:rPr lang="es-MX" sz="1300"/>
            </a:br>
            <a:r>
              <a:rPr lang="es-MX" sz="1300"/>
              <a:t>of AI.</a:t>
            </a:r>
          </a:p>
        </p:txBody>
      </p:sp>
      <p:sp>
        <p:nvSpPr>
          <p:cNvPr id="20" name="Título 5">
            <a:extLst>
              <a:ext uri="{FF2B5EF4-FFF2-40B4-BE49-F238E27FC236}">
                <a16:creationId xmlns:a16="http://schemas.microsoft.com/office/drawing/2014/main" id="{F62336B5-7290-284E-82FA-217AFD0A3C97}"/>
              </a:ext>
            </a:extLst>
          </p:cNvPr>
          <p:cNvSpPr txBox="1">
            <a:spLocks/>
          </p:cNvSpPr>
          <p:nvPr/>
        </p:nvSpPr>
        <p:spPr>
          <a:xfrm>
            <a:off x="1894785" y="1708759"/>
            <a:ext cx="7494015" cy="185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s-MX" sz="1600"/>
              <a:t>Competency areas and skills</a:t>
            </a:r>
          </a:p>
        </p:txBody>
      </p:sp>
      <p:sp>
        <p:nvSpPr>
          <p:cNvPr id="21" name="Marcador de texto 8">
            <a:extLst>
              <a:ext uri="{FF2B5EF4-FFF2-40B4-BE49-F238E27FC236}">
                <a16:creationId xmlns:a16="http://schemas.microsoft.com/office/drawing/2014/main" id="{76D47532-AAE7-814E-BC28-798E4BDB088C}"/>
              </a:ext>
            </a:extLst>
          </p:cNvPr>
          <p:cNvSpPr txBox="1">
            <a:spLocks/>
          </p:cNvSpPr>
          <p:nvPr/>
        </p:nvSpPr>
        <p:spPr>
          <a:xfrm>
            <a:off x="1894784" y="2512492"/>
            <a:ext cx="1943790"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Identify problems in which digital technology might be part of the solution.</a:t>
            </a:r>
          </a:p>
        </p:txBody>
      </p:sp>
      <p:sp>
        <p:nvSpPr>
          <p:cNvPr id="22" name="Marcador de texto 8">
            <a:extLst>
              <a:ext uri="{FF2B5EF4-FFF2-40B4-BE49-F238E27FC236}">
                <a16:creationId xmlns:a16="http://schemas.microsoft.com/office/drawing/2014/main" id="{A8EC38B8-6376-F349-BD20-29208EC612C5}"/>
              </a:ext>
            </a:extLst>
          </p:cNvPr>
          <p:cNvSpPr txBox="1">
            <a:spLocks/>
          </p:cNvSpPr>
          <p:nvPr/>
        </p:nvSpPr>
        <p:spPr>
          <a:xfrm>
            <a:off x="4022867" y="2512493"/>
            <a:ext cx="1981751"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Understand how problems are connected in systems.</a:t>
            </a:r>
          </a:p>
        </p:txBody>
      </p:sp>
      <p:sp>
        <p:nvSpPr>
          <p:cNvPr id="23" name="Marcador de texto 8">
            <a:extLst>
              <a:ext uri="{FF2B5EF4-FFF2-40B4-BE49-F238E27FC236}">
                <a16:creationId xmlns:a16="http://schemas.microsoft.com/office/drawing/2014/main" id="{9B7347D5-D82A-174B-B5BC-6466A41B474B}"/>
              </a:ext>
            </a:extLst>
          </p:cNvPr>
          <p:cNvSpPr txBox="1">
            <a:spLocks/>
          </p:cNvSpPr>
          <p:nvPr/>
        </p:nvSpPr>
        <p:spPr>
          <a:xfrm>
            <a:off x="6187384" y="2512493"/>
            <a:ext cx="1981752"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Anticipate problems and unexpected circumstances.</a:t>
            </a:r>
          </a:p>
        </p:txBody>
      </p:sp>
      <p:sp>
        <p:nvSpPr>
          <p:cNvPr id="24" name="Marcador de texto 8">
            <a:extLst>
              <a:ext uri="{FF2B5EF4-FFF2-40B4-BE49-F238E27FC236}">
                <a16:creationId xmlns:a16="http://schemas.microsoft.com/office/drawing/2014/main" id="{A174C209-E0D6-3147-92F0-34EB1773D151}"/>
              </a:ext>
            </a:extLst>
          </p:cNvPr>
          <p:cNvSpPr txBox="1">
            <a:spLocks/>
          </p:cNvSpPr>
          <p:nvPr/>
        </p:nvSpPr>
        <p:spPr>
          <a:xfrm>
            <a:off x="8305526" y="2500805"/>
            <a:ext cx="1981750" cy="704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Ability to plan initiatives while remaining flexible and adapting to unexpected circumstances.</a:t>
            </a:r>
          </a:p>
        </p:txBody>
      </p:sp>
      <p:sp>
        <p:nvSpPr>
          <p:cNvPr id="26" name="Marcador de texto 8">
            <a:extLst>
              <a:ext uri="{FF2B5EF4-FFF2-40B4-BE49-F238E27FC236}">
                <a16:creationId xmlns:a16="http://schemas.microsoft.com/office/drawing/2014/main" id="{2CDEA3FD-215F-5F46-B23A-FE0A9EC8875E}"/>
              </a:ext>
            </a:extLst>
          </p:cNvPr>
          <p:cNvSpPr txBox="1">
            <a:spLocks/>
          </p:cNvSpPr>
          <p:nvPr/>
        </p:nvSpPr>
        <p:spPr>
          <a:xfrm>
            <a:off x="1894784" y="2091203"/>
            <a:ext cx="1943790" cy="352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PROBLEM IDENTIFICATION AND SOLUTIONS</a:t>
            </a:r>
          </a:p>
        </p:txBody>
      </p:sp>
      <p:sp>
        <p:nvSpPr>
          <p:cNvPr id="27" name="Marcador de texto 8">
            <a:extLst>
              <a:ext uri="{FF2B5EF4-FFF2-40B4-BE49-F238E27FC236}">
                <a16:creationId xmlns:a16="http://schemas.microsoft.com/office/drawing/2014/main" id="{06204118-5585-4D48-A6DB-3910EC615D25}"/>
              </a:ext>
            </a:extLst>
          </p:cNvPr>
          <p:cNvSpPr txBox="1">
            <a:spLocks/>
          </p:cNvSpPr>
          <p:nvPr/>
        </p:nvSpPr>
        <p:spPr>
          <a:xfrm>
            <a:off x="4022867" y="2091204"/>
            <a:ext cx="1981751" cy="352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dirty="0">
                <a:solidFill>
                  <a:srgbClr val="C00000"/>
                </a:solidFill>
              </a:rPr>
              <a:t>SYSTEMS THINKING</a:t>
            </a:r>
          </a:p>
        </p:txBody>
      </p:sp>
      <p:sp>
        <p:nvSpPr>
          <p:cNvPr id="28" name="Marcador de texto 8">
            <a:extLst>
              <a:ext uri="{FF2B5EF4-FFF2-40B4-BE49-F238E27FC236}">
                <a16:creationId xmlns:a16="http://schemas.microsoft.com/office/drawing/2014/main" id="{16642F8D-EDAB-9A43-9A8A-088C9515E5AF}"/>
              </a:ext>
            </a:extLst>
          </p:cNvPr>
          <p:cNvSpPr txBox="1">
            <a:spLocks/>
          </p:cNvSpPr>
          <p:nvPr/>
        </p:nvSpPr>
        <p:spPr>
          <a:xfrm>
            <a:off x="6187384" y="2091204"/>
            <a:ext cx="1981752" cy="352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STRATEGIC FORESIGHT</a:t>
            </a:r>
          </a:p>
        </p:txBody>
      </p:sp>
      <p:sp>
        <p:nvSpPr>
          <p:cNvPr id="29" name="Marcador de texto 8">
            <a:extLst>
              <a:ext uri="{FF2B5EF4-FFF2-40B4-BE49-F238E27FC236}">
                <a16:creationId xmlns:a16="http://schemas.microsoft.com/office/drawing/2014/main" id="{256FBE6F-CE77-DC45-92A0-BEFCB97391CC}"/>
              </a:ext>
            </a:extLst>
          </p:cNvPr>
          <p:cNvSpPr txBox="1">
            <a:spLocks/>
          </p:cNvSpPr>
          <p:nvPr/>
        </p:nvSpPr>
        <p:spPr>
          <a:xfrm>
            <a:off x="8305526" y="2079516"/>
            <a:ext cx="1981750" cy="3596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AGILE STRATEGY</a:t>
            </a:r>
          </a:p>
        </p:txBody>
      </p:sp>
      <p:sp>
        <p:nvSpPr>
          <p:cNvPr id="30" name="Título 5">
            <a:extLst>
              <a:ext uri="{FF2B5EF4-FFF2-40B4-BE49-F238E27FC236}">
                <a16:creationId xmlns:a16="http://schemas.microsoft.com/office/drawing/2014/main" id="{187E81FC-9E7F-4740-B5CC-296A27514AAC}"/>
              </a:ext>
            </a:extLst>
          </p:cNvPr>
          <p:cNvSpPr txBox="1">
            <a:spLocks/>
          </p:cNvSpPr>
          <p:nvPr/>
        </p:nvSpPr>
        <p:spPr>
          <a:xfrm>
            <a:off x="1894784" y="3483035"/>
            <a:ext cx="7494015" cy="185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s-MX" sz="1600" dirty="0" err="1"/>
              <a:t>Proficiency</a:t>
            </a:r>
            <a:endParaRPr lang="es-MX" sz="1600" dirty="0"/>
          </a:p>
        </p:txBody>
      </p:sp>
      <p:pic>
        <p:nvPicPr>
          <p:cNvPr id="32" name="Graphic 31">
            <a:extLst>
              <a:ext uri="{FF2B5EF4-FFF2-40B4-BE49-F238E27FC236}">
                <a16:creationId xmlns:a16="http://schemas.microsoft.com/office/drawing/2014/main" id="{6D74797E-45EC-224A-9EFF-AEF472EF7A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67075" y="4185576"/>
            <a:ext cx="437171" cy="485745"/>
          </a:xfrm>
          <a:prstGeom prst="rect">
            <a:avLst/>
          </a:prstGeom>
        </p:spPr>
      </p:pic>
      <p:pic>
        <p:nvPicPr>
          <p:cNvPr id="3" name="Graphic 2">
            <a:extLst>
              <a:ext uri="{FF2B5EF4-FFF2-40B4-BE49-F238E27FC236}">
                <a16:creationId xmlns:a16="http://schemas.microsoft.com/office/drawing/2014/main" id="{E87D9CE1-957D-2549-B911-3D5A14040C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03040" y="4193100"/>
            <a:ext cx="750440" cy="439282"/>
          </a:xfrm>
          <a:prstGeom prst="rect">
            <a:avLst/>
          </a:prstGeom>
        </p:spPr>
      </p:pic>
      <p:pic>
        <p:nvPicPr>
          <p:cNvPr id="7" name="Graphic 6">
            <a:extLst>
              <a:ext uri="{FF2B5EF4-FFF2-40B4-BE49-F238E27FC236}">
                <a16:creationId xmlns:a16="http://schemas.microsoft.com/office/drawing/2014/main" id="{7E699894-6B81-734E-A192-4DD2651B04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8336" y="3897787"/>
            <a:ext cx="836448" cy="539044"/>
          </a:xfrm>
          <a:prstGeom prst="rect">
            <a:avLst/>
          </a:prstGeom>
        </p:spPr>
      </p:pic>
    </p:spTree>
    <p:extLst>
      <p:ext uri="{BB962C8B-B14F-4D97-AF65-F5344CB8AC3E}">
        <p14:creationId xmlns:p14="http://schemas.microsoft.com/office/powerpoint/2010/main" val="269081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8E540B-BDE5-7145-9C08-17F20AAF4A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8300" y="3629277"/>
            <a:ext cx="8915400" cy="2286000"/>
          </a:xfrm>
          <a:prstGeom prst="rect">
            <a:avLst/>
          </a:prstGeom>
        </p:spPr>
      </p:pic>
      <p:sp>
        <p:nvSpPr>
          <p:cNvPr id="6" name="Título 5">
            <a:extLst>
              <a:ext uri="{FF2B5EF4-FFF2-40B4-BE49-F238E27FC236}">
                <a16:creationId xmlns:a16="http://schemas.microsoft.com/office/drawing/2014/main" id="{E07E719B-594D-467D-8760-F697DCABD87D}"/>
              </a:ext>
            </a:extLst>
          </p:cNvPr>
          <p:cNvSpPr>
            <a:spLocks noGrp="1"/>
          </p:cNvSpPr>
          <p:nvPr>
            <p:ph type="title"/>
          </p:nvPr>
        </p:nvSpPr>
        <p:spPr>
          <a:xfrm>
            <a:off x="1894785" y="1067628"/>
            <a:ext cx="7494015" cy="425450"/>
          </a:xfrm>
        </p:spPr>
        <p:txBody>
          <a:bodyPr/>
          <a:lstStyle/>
          <a:p>
            <a:r>
              <a:rPr lang="es-MX" dirty="0"/>
              <a:t>Data Use and Governance</a:t>
            </a:r>
          </a:p>
        </p:txBody>
      </p:sp>
      <p:sp>
        <p:nvSpPr>
          <p:cNvPr id="9" name="Marcador de texto 8">
            <a:extLst>
              <a:ext uri="{FF2B5EF4-FFF2-40B4-BE49-F238E27FC236}">
                <a16:creationId xmlns:a16="http://schemas.microsoft.com/office/drawing/2014/main" id="{82DBDAD8-32F4-462D-99D0-B879C94C9C8C}"/>
              </a:ext>
            </a:extLst>
          </p:cNvPr>
          <p:cNvSpPr>
            <a:spLocks noGrp="1"/>
          </p:cNvSpPr>
          <p:nvPr>
            <p:ph type="body" sz="quarter" idx="20"/>
          </p:nvPr>
        </p:nvSpPr>
        <p:spPr>
          <a:xfrm>
            <a:off x="1894784" y="4764815"/>
            <a:ext cx="1981752" cy="767150"/>
          </a:xfrm>
        </p:spPr>
        <p:txBody>
          <a:bodyPr/>
          <a:lstStyle/>
          <a:p>
            <a:pPr algn="ctr"/>
            <a:r>
              <a:rPr lang="es-MX" sz="1300"/>
              <a:t>Understand and use simple digital tools, and understand the implications of using data.</a:t>
            </a:r>
          </a:p>
        </p:txBody>
      </p:sp>
      <p:sp>
        <p:nvSpPr>
          <p:cNvPr id="10" name="Marcador de texto 8">
            <a:extLst>
              <a:ext uri="{FF2B5EF4-FFF2-40B4-BE49-F238E27FC236}">
                <a16:creationId xmlns:a16="http://schemas.microsoft.com/office/drawing/2014/main" id="{EB6A8B0C-914D-BE47-9130-37B26B2150C1}"/>
              </a:ext>
            </a:extLst>
          </p:cNvPr>
          <p:cNvSpPr txBox="1">
            <a:spLocks/>
          </p:cNvSpPr>
          <p:nvPr/>
        </p:nvSpPr>
        <p:spPr>
          <a:xfrm>
            <a:off x="2352675" y="4904264"/>
            <a:ext cx="3732213" cy="11284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a:p>
        </p:txBody>
      </p:sp>
      <p:sp>
        <p:nvSpPr>
          <p:cNvPr id="13" name="TextBox 12">
            <a:extLst>
              <a:ext uri="{FF2B5EF4-FFF2-40B4-BE49-F238E27FC236}">
                <a16:creationId xmlns:a16="http://schemas.microsoft.com/office/drawing/2014/main" id="{C3971FE8-B6B8-0440-9725-7656751E9BD0}"/>
              </a:ext>
            </a:extLst>
          </p:cNvPr>
          <p:cNvSpPr txBox="1"/>
          <p:nvPr/>
        </p:nvSpPr>
        <p:spPr>
          <a:xfrm>
            <a:off x="1815549" y="5931277"/>
            <a:ext cx="2140225" cy="276999"/>
          </a:xfrm>
          <a:prstGeom prst="rect">
            <a:avLst/>
          </a:prstGeom>
          <a:noFill/>
        </p:spPr>
        <p:txBody>
          <a:bodyPr wrap="square" rtlCol="0">
            <a:spAutoFit/>
          </a:bodyPr>
          <a:lstStyle/>
          <a:p>
            <a:pPr algn="ctr"/>
            <a:r>
              <a:rPr lang="en-MX" sz="1200" b="1"/>
              <a:t>BASIC</a:t>
            </a:r>
          </a:p>
        </p:txBody>
      </p:sp>
      <p:sp>
        <p:nvSpPr>
          <p:cNvPr id="14" name="TextBox 13">
            <a:extLst>
              <a:ext uri="{FF2B5EF4-FFF2-40B4-BE49-F238E27FC236}">
                <a16:creationId xmlns:a16="http://schemas.microsoft.com/office/drawing/2014/main" id="{DBF29FEF-FB9B-B141-864A-444687CC0EDE}"/>
              </a:ext>
            </a:extLst>
          </p:cNvPr>
          <p:cNvSpPr txBox="1"/>
          <p:nvPr/>
        </p:nvSpPr>
        <p:spPr>
          <a:xfrm>
            <a:off x="3936449" y="5931277"/>
            <a:ext cx="2140225" cy="276999"/>
          </a:xfrm>
          <a:prstGeom prst="rect">
            <a:avLst/>
          </a:prstGeom>
          <a:noFill/>
        </p:spPr>
        <p:txBody>
          <a:bodyPr wrap="square" rtlCol="0">
            <a:spAutoFit/>
          </a:bodyPr>
          <a:lstStyle/>
          <a:p>
            <a:pPr algn="ctr"/>
            <a:r>
              <a:rPr lang="en-MX" sz="1200" b="1"/>
              <a:t>INTERMEDIATE</a:t>
            </a:r>
          </a:p>
        </p:txBody>
      </p:sp>
      <p:sp>
        <p:nvSpPr>
          <p:cNvPr id="15" name="TextBox 14">
            <a:extLst>
              <a:ext uri="{FF2B5EF4-FFF2-40B4-BE49-F238E27FC236}">
                <a16:creationId xmlns:a16="http://schemas.microsoft.com/office/drawing/2014/main" id="{10D1C9BC-D13C-BA42-B2DE-7A5259268D9E}"/>
              </a:ext>
            </a:extLst>
          </p:cNvPr>
          <p:cNvSpPr txBox="1"/>
          <p:nvPr/>
        </p:nvSpPr>
        <p:spPr>
          <a:xfrm>
            <a:off x="6082749" y="5931277"/>
            <a:ext cx="2140225" cy="276999"/>
          </a:xfrm>
          <a:prstGeom prst="rect">
            <a:avLst/>
          </a:prstGeom>
          <a:noFill/>
        </p:spPr>
        <p:txBody>
          <a:bodyPr wrap="square" rtlCol="0">
            <a:spAutoFit/>
          </a:bodyPr>
          <a:lstStyle/>
          <a:p>
            <a:pPr algn="ctr"/>
            <a:r>
              <a:rPr lang="en-MX" sz="1200" b="1"/>
              <a:t>ADVANCED</a:t>
            </a:r>
          </a:p>
        </p:txBody>
      </p:sp>
      <p:sp>
        <p:nvSpPr>
          <p:cNvPr id="16" name="TextBox 15">
            <a:extLst>
              <a:ext uri="{FF2B5EF4-FFF2-40B4-BE49-F238E27FC236}">
                <a16:creationId xmlns:a16="http://schemas.microsoft.com/office/drawing/2014/main" id="{3CCEC619-4213-FA48-A659-125EA20B986F}"/>
              </a:ext>
            </a:extLst>
          </p:cNvPr>
          <p:cNvSpPr txBox="1"/>
          <p:nvPr/>
        </p:nvSpPr>
        <p:spPr>
          <a:xfrm>
            <a:off x="8229049" y="5931277"/>
            <a:ext cx="2140225" cy="276999"/>
          </a:xfrm>
          <a:prstGeom prst="rect">
            <a:avLst/>
          </a:prstGeom>
          <a:noFill/>
        </p:spPr>
        <p:txBody>
          <a:bodyPr wrap="square" rtlCol="0">
            <a:spAutoFit/>
          </a:bodyPr>
          <a:lstStyle/>
          <a:p>
            <a:pPr algn="ctr"/>
            <a:r>
              <a:rPr lang="en-MX" sz="1200" b="1"/>
              <a:t>AI-SPECIFIC</a:t>
            </a:r>
          </a:p>
        </p:txBody>
      </p:sp>
      <p:sp>
        <p:nvSpPr>
          <p:cNvPr id="17" name="Marcador de texto 8">
            <a:extLst>
              <a:ext uri="{FF2B5EF4-FFF2-40B4-BE49-F238E27FC236}">
                <a16:creationId xmlns:a16="http://schemas.microsoft.com/office/drawing/2014/main" id="{9B38CD3B-A98E-0E41-A7F3-0255BB7EA741}"/>
              </a:ext>
            </a:extLst>
          </p:cNvPr>
          <p:cNvSpPr txBox="1">
            <a:spLocks/>
          </p:cNvSpPr>
          <p:nvPr/>
        </p:nvSpPr>
        <p:spPr>
          <a:xfrm>
            <a:off x="4028384" y="4764815"/>
            <a:ext cx="1981752" cy="7671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Integrate digital tools into government systems, and understand the concrete implications of using data.</a:t>
            </a:r>
          </a:p>
        </p:txBody>
      </p:sp>
      <p:sp>
        <p:nvSpPr>
          <p:cNvPr id="18" name="Marcador de texto 8">
            <a:extLst>
              <a:ext uri="{FF2B5EF4-FFF2-40B4-BE49-F238E27FC236}">
                <a16:creationId xmlns:a16="http://schemas.microsoft.com/office/drawing/2014/main" id="{310E9C76-762D-DD4E-A1AB-B9087B5526A5}"/>
              </a:ext>
            </a:extLst>
          </p:cNvPr>
          <p:cNvSpPr txBox="1">
            <a:spLocks/>
          </p:cNvSpPr>
          <p:nvPr/>
        </p:nvSpPr>
        <p:spPr>
          <a:xfrm>
            <a:off x="6202786" y="4234637"/>
            <a:ext cx="1900148" cy="12750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Create and edit digital content, exploit, analyze and share data, and develop legal frameworks and systems that take into account privacy and security.</a:t>
            </a:r>
          </a:p>
        </p:txBody>
      </p:sp>
      <p:sp>
        <p:nvSpPr>
          <p:cNvPr id="19" name="Marcador de texto 8">
            <a:extLst>
              <a:ext uri="{FF2B5EF4-FFF2-40B4-BE49-F238E27FC236}">
                <a16:creationId xmlns:a16="http://schemas.microsoft.com/office/drawing/2014/main" id="{4EC5B87D-E237-2644-8B0A-5F44842A011E}"/>
              </a:ext>
            </a:extLst>
          </p:cNvPr>
          <p:cNvSpPr txBox="1">
            <a:spLocks/>
          </p:cNvSpPr>
          <p:nvPr/>
        </p:nvSpPr>
        <p:spPr>
          <a:xfrm>
            <a:off x="8559800" y="4312127"/>
            <a:ext cx="1485900" cy="9053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Understand Al systems and master knowledge about the latest Al technologies.</a:t>
            </a:r>
          </a:p>
        </p:txBody>
      </p:sp>
      <p:sp>
        <p:nvSpPr>
          <p:cNvPr id="20" name="Título 5">
            <a:extLst>
              <a:ext uri="{FF2B5EF4-FFF2-40B4-BE49-F238E27FC236}">
                <a16:creationId xmlns:a16="http://schemas.microsoft.com/office/drawing/2014/main" id="{F62336B5-7290-284E-82FA-217AFD0A3C97}"/>
              </a:ext>
            </a:extLst>
          </p:cNvPr>
          <p:cNvSpPr txBox="1">
            <a:spLocks/>
          </p:cNvSpPr>
          <p:nvPr/>
        </p:nvSpPr>
        <p:spPr>
          <a:xfrm>
            <a:off x="1894785" y="1708759"/>
            <a:ext cx="7494015" cy="185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s-MX" sz="1600"/>
              <a:t>Competency areas and skills</a:t>
            </a:r>
          </a:p>
        </p:txBody>
      </p:sp>
      <p:sp>
        <p:nvSpPr>
          <p:cNvPr id="21" name="Marcador de texto 8">
            <a:extLst>
              <a:ext uri="{FF2B5EF4-FFF2-40B4-BE49-F238E27FC236}">
                <a16:creationId xmlns:a16="http://schemas.microsoft.com/office/drawing/2014/main" id="{76D47532-AAE7-814E-BC28-798E4BDB088C}"/>
              </a:ext>
            </a:extLst>
          </p:cNvPr>
          <p:cNvSpPr txBox="1">
            <a:spLocks/>
          </p:cNvSpPr>
          <p:nvPr/>
        </p:nvSpPr>
        <p:spPr>
          <a:xfrm>
            <a:off x="1894785" y="2512492"/>
            <a:ext cx="1209461"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Understand emerging digital technology and its applications.</a:t>
            </a:r>
          </a:p>
        </p:txBody>
      </p:sp>
      <p:sp>
        <p:nvSpPr>
          <p:cNvPr id="22" name="Marcador de texto 8">
            <a:extLst>
              <a:ext uri="{FF2B5EF4-FFF2-40B4-BE49-F238E27FC236}">
                <a16:creationId xmlns:a16="http://schemas.microsoft.com/office/drawing/2014/main" id="{A8EC38B8-6376-F349-BD20-29208EC612C5}"/>
              </a:ext>
            </a:extLst>
          </p:cNvPr>
          <p:cNvSpPr txBox="1">
            <a:spLocks/>
          </p:cNvSpPr>
          <p:nvPr/>
        </p:nvSpPr>
        <p:spPr>
          <a:xfrm>
            <a:off x="3079272" y="2512493"/>
            <a:ext cx="1465961"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Mine,analyze and use data in the decisionmaking process of public policies.</a:t>
            </a:r>
          </a:p>
        </p:txBody>
      </p:sp>
      <p:sp>
        <p:nvSpPr>
          <p:cNvPr id="23" name="Marcador de texto 8">
            <a:extLst>
              <a:ext uri="{FF2B5EF4-FFF2-40B4-BE49-F238E27FC236}">
                <a16:creationId xmlns:a16="http://schemas.microsoft.com/office/drawing/2014/main" id="{9B7347D5-D82A-174B-B5BC-6466A41B474B}"/>
              </a:ext>
            </a:extLst>
          </p:cNvPr>
          <p:cNvSpPr txBox="1">
            <a:spLocks/>
          </p:cNvSpPr>
          <p:nvPr/>
        </p:nvSpPr>
        <p:spPr>
          <a:xfrm>
            <a:off x="4477998" y="2700751"/>
            <a:ext cx="1184487"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Capacity to effectively create and use open data.</a:t>
            </a:r>
          </a:p>
        </p:txBody>
      </p:sp>
      <p:sp>
        <p:nvSpPr>
          <p:cNvPr id="24" name="Marcador de texto 8">
            <a:extLst>
              <a:ext uri="{FF2B5EF4-FFF2-40B4-BE49-F238E27FC236}">
                <a16:creationId xmlns:a16="http://schemas.microsoft.com/office/drawing/2014/main" id="{A174C209-E0D6-3147-92F0-34EB1773D151}"/>
              </a:ext>
            </a:extLst>
          </p:cNvPr>
          <p:cNvSpPr txBox="1">
            <a:spLocks/>
          </p:cNvSpPr>
          <p:nvPr/>
        </p:nvSpPr>
        <p:spPr>
          <a:xfrm>
            <a:off x="5652250" y="2500805"/>
            <a:ext cx="1344706" cy="704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Knowledge of potential breaches and how can they affect government and society.</a:t>
            </a:r>
          </a:p>
        </p:txBody>
      </p:sp>
      <p:sp>
        <p:nvSpPr>
          <p:cNvPr id="26" name="Marcador de texto 8">
            <a:extLst>
              <a:ext uri="{FF2B5EF4-FFF2-40B4-BE49-F238E27FC236}">
                <a16:creationId xmlns:a16="http://schemas.microsoft.com/office/drawing/2014/main" id="{2CDEA3FD-215F-5F46-B23A-FE0A9EC8875E}"/>
              </a:ext>
            </a:extLst>
          </p:cNvPr>
          <p:cNvSpPr txBox="1">
            <a:spLocks/>
          </p:cNvSpPr>
          <p:nvPr/>
        </p:nvSpPr>
        <p:spPr>
          <a:xfrm>
            <a:off x="1894785" y="2091203"/>
            <a:ext cx="1209461" cy="352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dirty="0">
                <a:solidFill>
                  <a:srgbClr val="C00000"/>
                </a:solidFill>
              </a:rPr>
              <a:t>DATA LITERACY</a:t>
            </a:r>
          </a:p>
        </p:txBody>
      </p:sp>
      <p:sp>
        <p:nvSpPr>
          <p:cNvPr id="27" name="Marcador de texto 8">
            <a:extLst>
              <a:ext uri="{FF2B5EF4-FFF2-40B4-BE49-F238E27FC236}">
                <a16:creationId xmlns:a16="http://schemas.microsoft.com/office/drawing/2014/main" id="{06204118-5585-4D48-A6DB-3910EC615D25}"/>
              </a:ext>
            </a:extLst>
          </p:cNvPr>
          <p:cNvSpPr txBox="1">
            <a:spLocks/>
          </p:cNvSpPr>
          <p:nvPr/>
        </p:nvSpPr>
        <p:spPr>
          <a:xfrm>
            <a:off x="3079272" y="2091204"/>
            <a:ext cx="1465961" cy="352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DATA-DRIVEN DECISION MAKING</a:t>
            </a:r>
          </a:p>
        </p:txBody>
      </p:sp>
      <p:sp>
        <p:nvSpPr>
          <p:cNvPr id="28" name="Marcador de texto 8">
            <a:extLst>
              <a:ext uri="{FF2B5EF4-FFF2-40B4-BE49-F238E27FC236}">
                <a16:creationId xmlns:a16="http://schemas.microsoft.com/office/drawing/2014/main" id="{16642F8D-EDAB-9A43-9A8A-088C9515E5AF}"/>
              </a:ext>
            </a:extLst>
          </p:cNvPr>
          <p:cNvSpPr txBox="1">
            <a:spLocks/>
          </p:cNvSpPr>
          <p:nvPr/>
        </p:nvSpPr>
        <p:spPr>
          <a:xfrm>
            <a:off x="4477998" y="2091204"/>
            <a:ext cx="1184487" cy="3525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OPEN DATA AND OPEN GOVERNMENT</a:t>
            </a:r>
          </a:p>
        </p:txBody>
      </p:sp>
      <p:sp>
        <p:nvSpPr>
          <p:cNvPr id="29" name="Marcador de texto 8">
            <a:extLst>
              <a:ext uri="{FF2B5EF4-FFF2-40B4-BE49-F238E27FC236}">
                <a16:creationId xmlns:a16="http://schemas.microsoft.com/office/drawing/2014/main" id="{256FBE6F-CE77-DC45-92A0-BEFCB97391CC}"/>
              </a:ext>
            </a:extLst>
          </p:cNvPr>
          <p:cNvSpPr txBox="1">
            <a:spLocks/>
          </p:cNvSpPr>
          <p:nvPr/>
        </p:nvSpPr>
        <p:spPr>
          <a:xfrm>
            <a:off x="5652250" y="2079516"/>
            <a:ext cx="1344706" cy="3596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PRIVACY AND SECURITY</a:t>
            </a:r>
          </a:p>
        </p:txBody>
      </p:sp>
      <p:sp>
        <p:nvSpPr>
          <p:cNvPr id="30" name="Título 5">
            <a:extLst>
              <a:ext uri="{FF2B5EF4-FFF2-40B4-BE49-F238E27FC236}">
                <a16:creationId xmlns:a16="http://schemas.microsoft.com/office/drawing/2014/main" id="{187E81FC-9E7F-4740-B5CC-296A27514AAC}"/>
              </a:ext>
            </a:extLst>
          </p:cNvPr>
          <p:cNvSpPr txBox="1">
            <a:spLocks/>
          </p:cNvSpPr>
          <p:nvPr/>
        </p:nvSpPr>
        <p:spPr>
          <a:xfrm>
            <a:off x="1894784" y="3642946"/>
            <a:ext cx="7494015" cy="185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s-MX" sz="1600" dirty="0" err="1"/>
              <a:t>Proficiency</a:t>
            </a:r>
            <a:endParaRPr lang="es-MX" sz="1600" dirty="0"/>
          </a:p>
        </p:txBody>
      </p:sp>
      <p:sp>
        <p:nvSpPr>
          <p:cNvPr id="31" name="Marcador de texto 8">
            <a:extLst>
              <a:ext uri="{FF2B5EF4-FFF2-40B4-BE49-F238E27FC236}">
                <a16:creationId xmlns:a16="http://schemas.microsoft.com/office/drawing/2014/main" id="{9B6E90FA-2DA9-6242-AC7D-E16241776FE5}"/>
              </a:ext>
            </a:extLst>
          </p:cNvPr>
          <p:cNvSpPr txBox="1">
            <a:spLocks/>
          </p:cNvSpPr>
          <p:nvPr/>
        </p:nvSpPr>
        <p:spPr>
          <a:xfrm>
            <a:off x="7050745" y="2500805"/>
            <a:ext cx="1828797" cy="704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Capacity to adapt and change existing legislation to emerging technologies. If needed, to create tech-friendly legislation.</a:t>
            </a:r>
          </a:p>
        </p:txBody>
      </p:sp>
      <p:sp>
        <p:nvSpPr>
          <p:cNvPr id="33" name="Marcador de texto 8">
            <a:extLst>
              <a:ext uri="{FF2B5EF4-FFF2-40B4-BE49-F238E27FC236}">
                <a16:creationId xmlns:a16="http://schemas.microsoft.com/office/drawing/2014/main" id="{DF5D67A2-4317-CC4A-B1B1-A491638A5959}"/>
              </a:ext>
            </a:extLst>
          </p:cNvPr>
          <p:cNvSpPr txBox="1">
            <a:spLocks/>
          </p:cNvSpPr>
          <p:nvPr/>
        </p:nvSpPr>
        <p:spPr>
          <a:xfrm>
            <a:off x="7050745" y="2079516"/>
            <a:ext cx="1940961" cy="3596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LEGAL, REGULATORY AND ETHICAL FRAMEWORKS</a:t>
            </a:r>
          </a:p>
        </p:txBody>
      </p:sp>
      <p:sp>
        <p:nvSpPr>
          <p:cNvPr id="35" name="Marcador de texto 8">
            <a:extLst>
              <a:ext uri="{FF2B5EF4-FFF2-40B4-BE49-F238E27FC236}">
                <a16:creationId xmlns:a16="http://schemas.microsoft.com/office/drawing/2014/main" id="{8ADC71DD-89AD-A047-B812-DD7C689D6A28}"/>
              </a:ext>
            </a:extLst>
          </p:cNvPr>
          <p:cNvSpPr txBox="1">
            <a:spLocks/>
          </p:cNvSpPr>
          <p:nvPr/>
        </p:nvSpPr>
        <p:spPr>
          <a:xfrm>
            <a:off x="9000566" y="2500805"/>
            <a:ext cx="1196788" cy="704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Understand Al systems to a basic level.</a:t>
            </a:r>
          </a:p>
        </p:txBody>
      </p:sp>
      <p:sp>
        <p:nvSpPr>
          <p:cNvPr id="37" name="Marcador de texto 8">
            <a:extLst>
              <a:ext uri="{FF2B5EF4-FFF2-40B4-BE49-F238E27FC236}">
                <a16:creationId xmlns:a16="http://schemas.microsoft.com/office/drawing/2014/main" id="{19A0CF82-4F52-C749-B9D8-2420D0113128}"/>
              </a:ext>
            </a:extLst>
          </p:cNvPr>
          <p:cNvSpPr txBox="1">
            <a:spLocks/>
          </p:cNvSpPr>
          <p:nvPr/>
        </p:nvSpPr>
        <p:spPr>
          <a:xfrm>
            <a:off x="9000566" y="2079516"/>
            <a:ext cx="1296651" cy="3596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AI FUNDAMENTALS</a:t>
            </a:r>
          </a:p>
        </p:txBody>
      </p:sp>
      <p:pic>
        <p:nvPicPr>
          <p:cNvPr id="3" name="Graphic 2">
            <a:extLst>
              <a:ext uri="{FF2B5EF4-FFF2-40B4-BE49-F238E27FC236}">
                <a16:creationId xmlns:a16="http://schemas.microsoft.com/office/drawing/2014/main" id="{A6B9A933-602C-8047-ABE1-EDB859420C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1222" y="4055030"/>
            <a:ext cx="599928" cy="521676"/>
          </a:xfrm>
          <a:prstGeom prst="rect">
            <a:avLst/>
          </a:prstGeom>
        </p:spPr>
      </p:pic>
      <p:pic>
        <p:nvPicPr>
          <p:cNvPr id="4" name="Graphic 3">
            <a:extLst>
              <a:ext uri="{FF2B5EF4-FFF2-40B4-BE49-F238E27FC236}">
                <a16:creationId xmlns:a16="http://schemas.microsoft.com/office/drawing/2014/main" id="{6191A0C7-92AC-F34E-91F8-F770FB8C1A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7419" y="4026802"/>
            <a:ext cx="618283" cy="521676"/>
          </a:xfrm>
          <a:prstGeom prst="rect">
            <a:avLst/>
          </a:prstGeom>
        </p:spPr>
      </p:pic>
      <p:pic>
        <p:nvPicPr>
          <p:cNvPr id="12" name="Graphic 11">
            <a:extLst>
              <a:ext uri="{FF2B5EF4-FFF2-40B4-BE49-F238E27FC236}">
                <a16:creationId xmlns:a16="http://schemas.microsoft.com/office/drawing/2014/main" id="{DAB1AB79-0D0B-B542-B421-1B051FF16A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96634" y="3641170"/>
            <a:ext cx="512453" cy="512453"/>
          </a:xfrm>
          <a:prstGeom prst="rect">
            <a:avLst/>
          </a:prstGeom>
        </p:spPr>
      </p:pic>
    </p:spTree>
    <p:extLst>
      <p:ext uri="{BB962C8B-B14F-4D97-AF65-F5344CB8AC3E}">
        <p14:creationId xmlns:p14="http://schemas.microsoft.com/office/powerpoint/2010/main" val="378656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8E540B-BDE5-7145-9C08-17F20AAF4A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8300" y="3629277"/>
            <a:ext cx="8915400" cy="2286000"/>
          </a:xfrm>
          <a:prstGeom prst="rect">
            <a:avLst/>
          </a:prstGeom>
        </p:spPr>
      </p:pic>
      <p:sp>
        <p:nvSpPr>
          <p:cNvPr id="6" name="Título 5">
            <a:extLst>
              <a:ext uri="{FF2B5EF4-FFF2-40B4-BE49-F238E27FC236}">
                <a16:creationId xmlns:a16="http://schemas.microsoft.com/office/drawing/2014/main" id="{E07E719B-594D-467D-8760-F697DCABD87D}"/>
              </a:ext>
            </a:extLst>
          </p:cNvPr>
          <p:cNvSpPr>
            <a:spLocks noGrp="1"/>
          </p:cNvSpPr>
          <p:nvPr>
            <p:ph type="title"/>
          </p:nvPr>
        </p:nvSpPr>
        <p:spPr>
          <a:xfrm>
            <a:off x="1894785" y="1067628"/>
            <a:ext cx="7494015" cy="425450"/>
          </a:xfrm>
        </p:spPr>
        <p:txBody>
          <a:bodyPr/>
          <a:lstStyle/>
          <a:p>
            <a:r>
              <a:rPr lang="es-MX" dirty="0"/>
              <a:t>Digital Management and </a:t>
            </a:r>
            <a:r>
              <a:rPr lang="es-MX" dirty="0" err="1"/>
              <a:t>Execution</a:t>
            </a:r>
            <a:endParaRPr lang="es-MX" dirty="0"/>
          </a:p>
        </p:txBody>
      </p:sp>
      <p:sp>
        <p:nvSpPr>
          <p:cNvPr id="9" name="Marcador de texto 8">
            <a:extLst>
              <a:ext uri="{FF2B5EF4-FFF2-40B4-BE49-F238E27FC236}">
                <a16:creationId xmlns:a16="http://schemas.microsoft.com/office/drawing/2014/main" id="{82DBDAD8-32F4-462D-99D0-B879C94C9C8C}"/>
              </a:ext>
            </a:extLst>
          </p:cNvPr>
          <p:cNvSpPr>
            <a:spLocks noGrp="1"/>
          </p:cNvSpPr>
          <p:nvPr>
            <p:ph type="body" sz="quarter" idx="20"/>
          </p:nvPr>
        </p:nvSpPr>
        <p:spPr>
          <a:xfrm>
            <a:off x="1894784" y="4928928"/>
            <a:ext cx="1981752" cy="585102"/>
          </a:xfrm>
        </p:spPr>
        <p:txBody>
          <a:bodyPr/>
          <a:lstStyle/>
          <a:p>
            <a:pPr algn="ctr"/>
            <a:r>
              <a:rPr lang="es-MX" sz="1300"/>
              <a:t>Understand agile management techniques and collaboration.</a:t>
            </a:r>
          </a:p>
        </p:txBody>
      </p:sp>
      <p:sp>
        <p:nvSpPr>
          <p:cNvPr id="10" name="Marcador de texto 8">
            <a:extLst>
              <a:ext uri="{FF2B5EF4-FFF2-40B4-BE49-F238E27FC236}">
                <a16:creationId xmlns:a16="http://schemas.microsoft.com/office/drawing/2014/main" id="{EB6A8B0C-914D-BE47-9130-37B26B2150C1}"/>
              </a:ext>
            </a:extLst>
          </p:cNvPr>
          <p:cNvSpPr txBox="1">
            <a:spLocks/>
          </p:cNvSpPr>
          <p:nvPr/>
        </p:nvSpPr>
        <p:spPr>
          <a:xfrm>
            <a:off x="2352675" y="4904264"/>
            <a:ext cx="3732213" cy="11284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a:p>
        </p:txBody>
      </p:sp>
      <p:sp>
        <p:nvSpPr>
          <p:cNvPr id="13" name="TextBox 12">
            <a:extLst>
              <a:ext uri="{FF2B5EF4-FFF2-40B4-BE49-F238E27FC236}">
                <a16:creationId xmlns:a16="http://schemas.microsoft.com/office/drawing/2014/main" id="{C3971FE8-B6B8-0440-9725-7656751E9BD0}"/>
              </a:ext>
            </a:extLst>
          </p:cNvPr>
          <p:cNvSpPr txBox="1"/>
          <p:nvPr/>
        </p:nvSpPr>
        <p:spPr>
          <a:xfrm>
            <a:off x="1815549" y="5931277"/>
            <a:ext cx="2140225" cy="276999"/>
          </a:xfrm>
          <a:prstGeom prst="rect">
            <a:avLst/>
          </a:prstGeom>
          <a:noFill/>
        </p:spPr>
        <p:txBody>
          <a:bodyPr wrap="square" rtlCol="0">
            <a:spAutoFit/>
          </a:bodyPr>
          <a:lstStyle/>
          <a:p>
            <a:pPr algn="ctr"/>
            <a:r>
              <a:rPr lang="en-MX" sz="1200" b="1"/>
              <a:t>BASIC</a:t>
            </a:r>
          </a:p>
        </p:txBody>
      </p:sp>
      <p:sp>
        <p:nvSpPr>
          <p:cNvPr id="14" name="TextBox 13">
            <a:extLst>
              <a:ext uri="{FF2B5EF4-FFF2-40B4-BE49-F238E27FC236}">
                <a16:creationId xmlns:a16="http://schemas.microsoft.com/office/drawing/2014/main" id="{DBF29FEF-FB9B-B141-864A-444687CC0EDE}"/>
              </a:ext>
            </a:extLst>
          </p:cNvPr>
          <p:cNvSpPr txBox="1"/>
          <p:nvPr/>
        </p:nvSpPr>
        <p:spPr>
          <a:xfrm>
            <a:off x="3936449" y="5931277"/>
            <a:ext cx="2140225" cy="276999"/>
          </a:xfrm>
          <a:prstGeom prst="rect">
            <a:avLst/>
          </a:prstGeom>
          <a:noFill/>
        </p:spPr>
        <p:txBody>
          <a:bodyPr wrap="square" rtlCol="0">
            <a:spAutoFit/>
          </a:bodyPr>
          <a:lstStyle/>
          <a:p>
            <a:pPr algn="ctr"/>
            <a:r>
              <a:rPr lang="en-MX" sz="1200" b="1"/>
              <a:t>INTERMEDIATE</a:t>
            </a:r>
          </a:p>
        </p:txBody>
      </p:sp>
      <p:sp>
        <p:nvSpPr>
          <p:cNvPr id="15" name="TextBox 14">
            <a:extLst>
              <a:ext uri="{FF2B5EF4-FFF2-40B4-BE49-F238E27FC236}">
                <a16:creationId xmlns:a16="http://schemas.microsoft.com/office/drawing/2014/main" id="{10D1C9BC-D13C-BA42-B2DE-7A5259268D9E}"/>
              </a:ext>
            </a:extLst>
          </p:cNvPr>
          <p:cNvSpPr txBox="1"/>
          <p:nvPr/>
        </p:nvSpPr>
        <p:spPr>
          <a:xfrm>
            <a:off x="6082749" y="5931277"/>
            <a:ext cx="2140225" cy="276999"/>
          </a:xfrm>
          <a:prstGeom prst="rect">
            <a:avLst/>
          </a:prstGeom>
          <a:noFill/>
        </p:spPr>
        <p:txBody>
          <a:bodyPr wrap="square" rtlCol="0">
            <a:spAutoFit/>
          </a:bodyPr>
          <a:lstStyle/>
          <a:p>
            <a:pPr algn="ctr"/>
            <a:r>
              <a:rPr lang="en-MX" sz="1200" b="1"/>
              <a:t>ADVANCED</a:t>
            </a:r>
          </a:p>
        </p:txBody>
      </p:sp>
      <p:sp>
        <p:nvSpPr>
          <p:cNvPr id="16" name="TextBox 15">
            <a:extLst>
              <a:ext uri="{FF2B5EF4-FFF2-40B4-BE49-F238E27FC236}">
                <a16:creationId xmlns:a16="http://schemas.microsoft.com/office/drawing/2014/main" id="{3CCEC619-4213-FA48-A659-125EA20B986F}"/>
              </a:ext>
            </a:extLst>
          </p:cNvPr>
          <p:cNvSpPr txBox="1"/>
          <p:nvPr/>
        </p:nvSpPr>
        <p:spPr>
          <a:xfrm>
            <a:off x="8229049" y="5931277"/>
            <a:ext cx="2140225" cy="276999"/>
          </a:xfrm>
          <a:prstGeom prst="rect">
            <a:avLst/>
          </a:prstGeom>
          <a:noFill/>
        </p:spPr>
        <p:txBody>
          <a:bodyPr wrap="square" rtlCol="0">
            <a:spAutoFit/>
          </a:bodyPr>
          <a:lstStyle/>
          <a:p>
            <a:pPr algn="ctr"/>
            <a:r>
              <a:rPr lang="en-MX" sz="1200" b="1"/>
              <a:t>AI-SPECIFIC</a:t>
            </a:r>
          </a:p>
        </p:txBody>
      </p:sp>
      <p:sp>
        <p:nvSpPr>
          <p:cNvPr id="17" name="Marcador de texto 8">
            <a:extLst>
              <a:ext uri="{FF2B5EF4-FFF2-40B4-BE49-F238E27FC236}">
                <a16:creationId xmlns:a16="http://schemas.microsoft.com/office/drawing/2014/main" id="{9B38CD3B-A98E-0E41-A7F3-0255BB7EA741}"/>
              </a:ext>
            </a:extLst>
          </p:cNvPr>
          <p:cNvSpPr txBox="1">
            <a:spLocks/>
          </p:cNvSpPr>
          <p:nvPr/>
        </p:nvSpPr>
        <p:spPr>
          <a:xfrm>
            <a:off x="4028384" y="4750126"/>
            <a:ext cx="1981752" cy="7671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Make use of simple agile management techniques in designing and developing projects.</a:t>
            </a:r>
          </a:p>
        </p:txBody>
      </p:sp>
      <p:sp>
        <p:nvSpPr>
          <p:cNvPr id="18" name="Marcador de texto 8">
            <a:extLst>
              <a:ext uri="{FF2B5EF4-FFF2-40B4-BE49-F238E27FC236}">
                <a16:creationId xmlns:a16="http://schemas.microsoft.com/office/drawing/2014/main" id="{310E9C76-762D-DD4E-A1AB-B9087B5526A5}"/>
              </a:ext>
            </a:extLst>
          </p:cNvPr>
          <p:cNvSpPr txBox="1">
            <a:spLocks/>
          </p:cNvSpPr>
          <p:nvPr/>
        </p:nvSpPr>
        <p:spPr>
          <a:xfrm>
            <a:off x="6225221" y="4755069"/>
            <a:ext cx="1925239" cy="7768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Understand how to incite, organize and manage the digital transformation process.</a:t>
            </a:r>
          </a:p>
        </p:txBody>
      </p:sp>
      <p:sp>
        <p:nvSpPr>
          <p:cNvPr id="19" name="Marcador de texto 8">
            <a:extLst>
              <a:ext uri="{FF2B5EF4-FFF2-40B4-BE49-F238E27FC236}">
                <a16:creationId xmlns:a16="http://schemas.microsoft.com/office/drawing/2014/main" id="{4EC5B87D-E237-2644-8B0A-5F44842A011E}"/>
              </a:ext>
            </a:extLst>
          </p:cNvPr>
          <p:cNvSpPr txBox="1">
            <a:spLocks/>
          </p:cNvSpPr>
          <p:nvPr/>
        </p:nvSpPr>
        <p:spPr>
          <a:xfrm>
            <a:off x="8559800" y="4142797"/>
            <a:ext cx="1485900" cy="1258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300"/>
              <a:t>Master, design and use specific agile management techniques, forge solid partnerships, and develop prototypes.</a:t>
            </a:r>
          </a:p>
        </p:txBody>
      </p:sp>
      <p:sp>
        <p:nvSpPr>
          <p:cNvPr id="20" name="Título 5">
            <a:extLst>
              <a:ext uri="{FF2B5EF4-FFF2-40B4-BE49-F238E27FC236}">
                <a16:creationId xmlns:a16="http://schemas.microsoft.com/office/drawing/2014/main" id="{F62336B5-7290-284E-82FA-217AFD0A3C97}"/>
              </a:ext>
            </a:extLst>
          </p:cNvPr>
          <p:cNvSpPr txBox="1">
            <a:spLocks/>
          </p:cNvSpPr>
          <p:nvPr/>
        </p:nvSpPr>
        <p:spPr>
          <a:xfrm>
            <a:off x="1894785" y="1708759"/>
            <a:ext cx="7494015" cy="185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s-MX" sz="1600"/>
              <a:t>Competency areas and skills</a:t>
            </a:r>
          </a:p>
        </p:txBody>
      </p:sp>
      <p:sp>
        <p:nvSpPr>
          <p:cNvPr id="21" name="Marcador de texto 8">
            <a:extLst>
              <a:ext uri="{FF2B5EF4-FFF2-40B4-BE49-F238E27FC236}">
                <a16:creationId xmlns:a16="http://schemas.microsoft.com/office/drawing/2014/main" id="{76D47532-AAE7-814E-BC28-798E4BDB088C}"/>
              </a:ext>
            </a:extLst>
          </p:cNvPr>
          <p:cNvSpPr txBox="1">
            <a:spLocks/>
          </p:cNvSpPr>
          <p:nvPr/>
        </p:nvSpPr>
        <p:spPr>
          <a:xfrm>
            <a:off x="1894784" y="2377409"/>
            <a:ext cx="2206161"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Ability to take into high consideration the user experience and needs on digital public policies and technologies.</a:t>
            </a:r>
          </a:p>
        </p:txBody>
      </p:sp>
      <p:sp>
        <p:nvSpPr>
          <p:cNvPr id="22" name="Marcador de texto 8">
            <a:extLst>
              <a:ext uri="{FF2B5EF4-FFF2-40B4-BE49-F238E27FC236}">
                <a16:creationId xmlns:a16="http://schemas.microsoft.com/office/drawing/2014/main" id="{A8EC38B8-6376-F349-BD20-29208EC612C5}"/>
              </a:ext>
            </a:extLst>
          </p:cNvPr>
          <p:cNvSpPr txBox="1">
            <a:spLocks/>
          </p:cNvSpPr>
          <p:nvPr/>
        </p:nvSpPr>
        <p:spPr>
          <a:xfrm>
            <a:off x="4258796" y="2377410"/>
            <a:ext cx="1605543"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Learn and accept mistakes as part of the digital project cycle.</a:t>
            </a:r>
          </a:p>
        </p:txBody>
      </p:sp>
      <p:sp>
        <p:nvSpPr>
          <p:cNvPr id="23" name="Marcador de texto 8">
            <a:extLst>
              <a:ext uri="{FF2B5EF4-FFF2-40B4-BE49-F238E27FC236}">
                <a16:creationId xmlns:a16="http://schemas.microsoft.com/office/drawing/2014/main" id="{9B7347D5-D82A-174B-B5BC-6466A41B474B}"/>
              </a:ext>
            </a:extLst>
          </p:cNvPr>
          <p:cNvSpPr txBox="1">
            <a:spLocks/>
          </p:cNvSpPr>
          <p:nvPr/>
        </p:nvSpPr>
        <p:spPr>
          <a:xfrm>
            <a:off x="6128769" y="2377410"/>
            <a:ext cx="2118142" cy="69304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Capacity to formulate technical, logistic and strategic requirements for public digital projects and execute them.</a:t>
            </a:r>
          </a:p>
        </p:txBody>
      </p:sp>
      <p:sp>
        <p:nvSpPr>
          <p:cNvPr id="24" name="Marcador de texto 8">
            <a:extLst>
              <a:ext uri="{FF2B5EF4-FFF2-40B4-BE49-F238E27FC236}">
                <a16:creationId xmlns:a16="http://schemas.microsoft.com/office/drawing/2014/main" id="{A174C209-E0D6-3147-92F0-34EB1773D151}"/>
              </a:ext>
            </a:extLst>
          </p:cNvPr>
          <p:cNvSpPr txBox="1">
            <a:spLocks/>
          </p:cNvSpPr>
          <p:nvPr/>
        </p:nvSpPr>
        <p:spPr>
          <a:xfrm>
            <a:off x="8504817" y="2365722"/>
            <a:ext cx="1518412" cy="70473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a:t>Ability to develop a vision for digital.</a:t>
            </a:r>
          </a:p>
        </p:txBody>
      </p:sp>
      <p:sp>
        <p:nvSpPr>
          <p:cNvPr id="26" name="Marcador de texto 8">
            <a:extLst>
              <a:ext uri="{FF2B5EF4-FFF2-40B4-BE49-F238E27FC236}">
                <a16:creationId xmlns:a16="http://schemas.microsoft.com/office/drawing/2014/main" id="{2CDEA3FD-215F-5F46-B23A-FE0A9EC8875E}"/>
              </a:ext>
            </a:extLst>
          </p:cNvPr>
          <p:cNvSpPr txBox="1">
            <a:spLocks/>
          </p:cNvSpPr>
          <p:nvPr/>
        </p:nvSpPr>
        <p:spPr>
          <a:xfrm>
            <a:off x="1894784" y="2091203"/>
            <a:ext cx="1943790" cy="226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PEOPLE-CENTRICITY</a:t>
            </a:r>
          </a:p>
        </p:txBody>
      </p:sp>
      <p:sp>
        <p:nvSpPr>
          <p:cNvPr id="27" name="Marcador de texto 8">
            <a:extLst>
              <a:ext uri="{FF2B5EF4-FFF2-40B4-BE49-F238E27FC236}">
                <a16:creationId xmlns:a16="http://schemas.microsoft.com/office/drawing/2014/main" id="{06204118-5585-4D48-A6DB-3910EC615D25}"/>
              </a:ext>
            </a:extLst>
          </p:cNvPr>
          <p:cNvSpPr txBox="1">
            <a:spLocks/>
          </p:cNvSpPr>
          <p:nvPr/>
        </p:nvSpPr>
        <p:spPr>
          <a:xfrm>
            <a:off x="4258796" y="2091204"/>
            <a:ext cx="1605543" cy="226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ITERATION</a:t>
            </a:r>
          </a:p>
        </p:txBody>
      </p:sp>
      <p:sp>
        <p:nvSpPr>
          <p:cNvPr id="28" name="Marcador de texto 8">
            <a:extLst>
              <a:ext uri="{FF2B5EF4-FFF2-40B4-BE49-F238E27FC236}">
                <a16:creationId xmlns:a16="http://schemas.microsoft.com/office/drawing/2014/main" id="{16642F8D-EDAB-9A43-9A8A-088C9515E5AF}"/>
              </a:ext>
            </a:extLst>
          </p:cNvPr>
          <p:cNvSpPr txBox="1">
            <a:spLocks/>
          </p:cNvSpPr>
          <p:nvPr/>
        </p:nvSpPr>
        <p:spPr>
          <a:xfrm>
            <a:off x="6128769" y="2091204"/>
            <a:ext cx="1981750" cy="2263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dirty="0">
                <a:solidFill>
                  <a:srgbClr val="C00000"/>
                </a:solidFill>
              </a:rPr>
              <a:t>AGILE EXECUTION</a:t>
            </a:r>
          </a:p>
        </p:txBody>
      </p:sp>
      <p:sp>
        <p:nvSpPr>
          <p:cNvPr id="29" name="Marcador de texto 8">
            <a:extLst>
              <a:ext uri="{FF2B5EF4-FFF2-40B4-BE49-F238E27FC236}">
                <a16:creationId xmlns:a16="http://schemas.microsoft.com/office/drawing/2014/main" id="{256FBE6F-CE77-DC45-92A0-BEFCB97391CC}"/>
              </a:ext>
            </a:extLst>
          </p:cNvPr>
          <p:cNvSpPr txBox="1">
            <a:spLocks/>
          </p:cNvSpPr>
          <p:nvPr/>
        </p:nvSpPr>
        <p:spPr>
          <a:xfrm>
            <a:off x="8504817" y="2079516"/>
            <a:ext cx="1518412" cy="2309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9B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9B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9B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1200" b="1"/>
              <a:t>DIGITAL LEADERSHIP</a:t>
            </a:r>
          </a:p>
        </p:txBody>
      </p:sp>
      <p:sp>
        <p:nvSpPr>
          <p:cNvPr id="30" name="Título 5">
            <a:extLst>
              <a:ext uri="{FF2B5EF4-FFF2-40B4-BE49-F238E27FC236}">
                <a16:creationId xmlns:a16="http://schemas.microsoft.com/office/drawing/2014/main" id="{187E81FC-9E7F-4740-B5CC-296A27514AAC}"/>
              </a:ext>
            </a:extLst>
          </p:cNvPr>
          <p:cNvSpPr txBox="1">
            <a:spLocks/>
          </p:cNvSpPr>
          <p:nvPr/>
        </p:nvSpPr>
        <p:spPr>
          <a:xfrm>
            <a:off x="1894785" y="3429399"/>
            <a:ext cx="7494015" cy="1850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s-MX" sz="1600"/>
              <a:t>Proficiency</a:t>
            </a:r>
          </a:p>
        </p:txBody>
      </p:sp>
      <p:pic>
        <p:nvPicPr>
          <p:cNvPr id="3" name="Graphic 2">
            <a:extLst>
              <a:ext uri="{FF2B5EF4-FFF2-40B4-BE49-F238E27FC236}">
                <a16:creationId xmlns:a16="http://schemas.microsoft.com/office/drawing/2014/main" id="{E0435972-3001-3542-AFD2-4890FC0F5E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6851" y="4116243"/>
            <a:ext cx="537618" cy="597353"/>
          </a:xfrm>
          <a:prstGeom prst="rect">
            <a:avLst/>
          </a:prstGeom>
        </p:spPr>
      </p:pic>
      <p:pic>
        <p:nvPicPr>
          <p:cNvPr id="7" name="Graphic 6">
            <a:extLst>
              <a:ext uri="{FF2B5EF4-FFF2-40B4-BE49-F238E27FC236}">
                <a16:creationId xmlns:a16="http://schemas.microsoft.com/office/drawing/2014/main" id="{0E4FB9EA-C939-1B41-8A9B-E2FBB4681A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17973" y="4019003"/>
            <a:ext cx="609757" cy="554325"/>
          </a:xfrm>
          <a:prstGeom prst="rect">
            <a:avLst/>
          </a:prstGeom>
        </p:spPr>
      </p:pic>
      <p:pic>
        <p:nvPicPr>
          <p:cNvPr id="11" name="Graphic 10">
            <a:extLst>
              <a:ext uri="{FF2B5EF4-FFF2-40B4-BE49-F238E27FC236}">
                <a16:creationId xmlns:a16="http://schemas.microsoft.com/office/drawing/2014/main" id="{D583F737-3F11-2F43-8B67-3051307381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8363" y="4056345"/>
            <a:ext cx="491134" cy="516983"/>
          </a:xfrm>
          <a:prstGeom prst="rect">
            <a:avLst/>
          </a:prstGeom>
        </p:spPr>
      </p:pic>
    </p:spTree>
    <p:extLst>
      <p:ext uri="{BB962C8B-B14F-4D97-AF65-F5344CB8AC3E}">
        <p14:creationId xmlns:p14="http://schemas.microsoft.com/office/powerpoint/2010/main" val="342818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CF35FA76-23F8-0E13-4C19-263046B42588}"/>
              </a:ext>
            </a:extLst>
          </p:cNvPr>
          <p:cNvSpPr/>
          <p:nvPr/>
        </p:nvSpPr>
        <p:spPr>
          <a:xfrm>
            <a:off x="4164798" y="1275615"/>
            <a:ext cx="3682464" cy="3456404"/>
          </a:xfrm>
          <a:prstGeom prst="ellipse">
            <a:avLst/>
          </a:prstGeom>
          <a:solidFill>
            <a:srgbClr val="5358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athletic game, basketball, sport&#10;&#10;Description automatically generated">
            <a:extLst>
              <a:ext uri="{FF2B5EF4-FFF2-40B4-BE49-F238E27FC236}">
                <a16:creationId xmlns:a16="http://schemas.microsoft.com/office/drawing/2014/main" id="{64C8F55D-9A3F-E7EE-CE05-20338BFCE0EB}"/>
              </a:ext>
            </a:extLst>
          </p:cNvPr>
          <p:cNvPicPr>
            <a:picLocks noChangeAspect="1"/>
          </p:cNvPicPr>
          <p:nvPr/>
        </p:nvPicPr>
        <p:blipFill>
          <a:blip r:embed="rId3"/>
          <a:stretch>
            <a:fillRect/>
          </a:stretch>
        </p:blipFill>
        <p:spPr>
          <a:xfrm rot="600000">
            <a:off x="4243121" y="1055131"/>
            <a:ext cx="3719046" cy="3812970"/>
          </a:xfrm>
          <a:prstGeom prst="rect">
            <a:avLst/>
          </a:prstGeom>
          <a:ln>
            <a:noFill/>
          </a:ln>
        </p:spPr>
      </p:pic>
      <p:sp>
        <p:nvSpPr>
          <p:cNvPr id="11" name="Google Shape;141;p19">
            <a:extLst>
              <a:ext uri="{FF2B5EF4-FFF2-40B4-BE49-F238E27FC236}">
                <a16:creationId xmlns:a16="http://schemas.microsoft.com/office/drawing/2014/main" id="{5F13D2FE-B891-9A64-E853-6479BD02134C}"/>
              </a:ext>
            </a:extLst>
          </p:cNvPr>
          <p:cNvSpPr txBox="1"/>
          <p:nvPr/>
        </p:nvSpPr>
        <p:spPr>
          <a:xfrm>
            <a:off x="291008" y="880615"/>
            <a:ext cx="3642953" cy="564766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US" b="1">
              <a:solidFill>
                <a:srgbClr val="404483"/>
              </a:solidFill>
              <a:latin typeface="Raleway"/>
              <a:ea typeface="Raleway"/>
              <a:cs typeface="Raleway"/>
            </a:endParaRPr>
          </a:p>
          <a:p>
            <a:endParaRPr lang="en-US" b="1">
              <a:solidFill>
                <a:srgbClr val="404483"/>
              </a:solidFill>
              <a:latin typeface="Raleway"/>
              <a:ea typeface="Raleway"/>
              <a:cs typeface="Raleway"/>
            </a:endParaRPr>
          </a:p>
          <a:p>
            <a:r>
              <a:rPr lang="en-US" sz="1800" b="1">
                <a:solidFill>
                  <a:srgbClr val="404483"/>
                </a:solidFill>
                <a:latin typeface="Avenir Next"/>
                <a:ea typeface="Raleway"/>
                <a:cs typeface="Raleway"/>
              </a:rPr>
              <a:t>General</a:t>
            </a:r>
          </a:p>
          <a:p>
            <a:endParaRPr lang="en-US" sz="1600" b="1">
              <a:solidFill>
                <a:srgbClr val="404483"/>
              </a:solidFill>
              <a:latin typeface="Avenir Next"/>
              <a:ea typeface="Raleway"/>
              <a:cs typeface="Raleway"/>
            </a:endParaRPr>
          </a:p>
          <a:p>
            <a:pPr marL="228600" indent="-228600">
              <a:buClr>
                <a:srgbClr val="53589F"/>
              </a:buClr>
              <a:buAutoNum type="arabicPeriod"/>
            </a:pPr>
            <a:r>
              <a:rPr lang="en-US" sz="1600">
                <a:solidFill>
                  <a:srgbClr val="404483"/>
                </a:solidFill>
                <a:latin typeface="Avenir Next"/>
                <a:ea typeface="Raleway"/>
                <a:sym typeface="Raleway"/>
              </a:rPr>
              <a:t>Raise </a:t>
            </a:r>
            <a:r>
              <a:rPr lang="en-US" sz="1600" b="1" i="1">
                <a:solidFill>
                  <a:srgbClr val="404483"/>
                </a:solidFill>
                <a:latin typeface="Avenir Next"/>
                <a:ea typeface="Raleway"/>
                <a:sym typeface="Raleway"/>
              </a:rPr>
              <a:t>awareness</a:t>
            </a:r>
            <a:r>
              <a:rPr lang="en-US" sz="1600">
                <a:solidFill>
                  <a:srgbClr val="404483"/>
                </a:solidFill>
                <a:latin typeface="Avenir Next"/>
                <a:ea typeface="Raleway"/>
                <a:sym typeface="Raleway"/>
              </a:rPr>
              <a:t> around the competencies</a:t>
            </a:r>
            <a:endParaRPr lang="en-US" sz="1600" b="1" i="1">
              <a:solidFill>
                <a:srgbClr val="404483"/>
              </a:solidFill>
              <a:latin typeface="Avenir Next"/>
              <a:ea typeface="Raleway"/>
            </a:endParaRPr>
          </a:p>
          <a:p>
            <a:pPr marL="228600" indent="-228600">
              <a:buClr>
                <a:srgbClr val="53589F"/>
              </a:buClr>
              <a:buAutoNum type="arabicPeriod"/>
            </a:pPr>
            <a:endParaRPr lang="en-US" sz="1600">
              <a:solidFill>
                <a:srgbClr val="404483"/>
              </a:solidFill>
              <a:latin typeface="Avenir Next"/>
              <a:ea typeface="Raleway"/>
            </a:endParaRPr>
          </a:p>
          <a:p>
            <a:pPr marL="228600" indent="-228600">
              <a:buClr>
                <a:srgbClr val="53589F"/>
              </a:buClr>
              <a:buAutoNum type="arabicPeriod"/>
            </a:pPr>
            <a:r>
              <a:rPr lang="en-US" sz="1600">
                <a:solidFill>
                  <a:srgbClr val="404483"/>
                </a:solidFill>
                <a:latin typeface="Avenir Next"/>
                <a:ea typeface="Raleway"/>
              </a:rPr>
              <a:t>Support governments in </a:t>
            </a:r>
            <a:r>
              <a:rPr lang="en-US" sz="1600" b="1" i="1">
                <a:solidFill>
                  <a:srgbClr val="404483"/>
                </a:solidFill>
                <a:latin typeface="Avenir Next"/>
                <a:ea typeface="Raleway"/>
              </a:rPr>
              <a:t>adaptation</a:t>
            </a:r>
            <a:r>
              <a:rPr lang="en-US" sz="1600">
                <a:solidFill>
                  <a:srgbClr val="404483"/>
                </a:solidFill>
                <a:latin typeface="Avenir Next"/>
                <a:ea typeface="Raleway"/>
              </a:rPr>
              <a:t> of AI and digital transformation competencies</a:t>
            </a:r>
          </a:p>
          <a:p>
            <a:pPr marL="228600" indent="-228600">
              <a:buClr>
                <a:srgbClr val="53589F"/>
              </a:buClr>
              <a:buAutoNum type="arabicPeriod"/>
            </a:pPr>
            <a:endParaRPr lang="en-US" sz="1600">
              <a:solidFill>
                <a:srgbClr val="404483"/>
              </a:solidFill>
              <a:latin typeface="Avenir Next"/>
              <a:ea typeface="Raleway"/>
            </a:endParaRPr>
          </a:p>
          <a:p>
            <a:pPr marL="228600" indent="-228600">
              <a:buClr>
                <a:srgbClr val="53589F"/>
              </a:buClr>
              <a:buAutoNum type="arabicPeriod"/>
            </a:pPr>
            <a:r>
              <a:rPr lang="en-US" sz="1600">
                <a:solidFill>
                  <a:srgbClr val="404483"/>
                </a:solidFill>
                <a:latin typeface="Avenir Next"/>
                <a:ea typeface="Raleway"/>
              </a:rPr>
              <a:t>Make learning resources and training content </a:t>
            </a:r>
            <a:r>
              <a:rPr lang="en-US" sz="1600" b="1" i="1">
                <a:solidFill>
                  <a:srgbClr val="404483"/>
                </a:solidFill>
                <a:latin typeface="Avenir Next"/>
                <a:ea typeface="Raleway"/>
              </a:rPr>
              <a:t>openly accessible </a:t>
            </a:r>
          </a:p>
          <a:p>
            <a:pPr marL="228600" indent="-228600">
              <a:buClr>
                <a:srgbClr val="53589F"/>
              </a:buClr>
              <a:buAutoNum type="arabicPeriod"/>
            </a:pPr>
            <a:endParaRPr lang="en-US" sz="1600">
              <a:solidFill>
                <a:srgbClr val="404483"/>
              </a:solidFill>
              <a:latin typeface="Avenir Next"/>
              <a:ea typeface="Raleway"/>
            </a:endParaRPr>
          </a:p>
          <a:p>
            <a:pPr marL="228600" indent="-228600">
              <a:buClr>
                <a:srgbClr val="53589F"/>
              </a:buClr>
              <a:buAutoNum type="arabicPeriod"/>
            </a:pPr>
            <a:r>
              <a:rPr lang="en-US" sz="1600">
                <a:solidFill>
                  <a:srgbClr val="404483"/>
                </a:solidFill>
                <a:latin typeface="Avenir Next"/>
                <a:ea typeface="Raleway"/>
              </a:rPr>
              <a:t>Support </a:t>
            </a:r>
            <a:r>
              <a:rPr lang="en-US">
                <a:solidFill>
                  <a:srgbClr val="404483"/>
                </a:solidFill>
                <a:latin typeface="Avenir Next"/>
                <a:ea typeface="Raleway"/>
              </a:rPr>
              <a:t>governments</a:t>
            </a:r>
            <a:r>
              <a:rPr lang="en-US" sz="1600">
                <a:solidFill>
                  <a:srgbClr val="404483"/>
                </a:solidFill>
                <a:latin typeface="Avenir Next"/>
                <a:ea typeface="Raleway"/>
              </a:rPr>
              <a:t> in </a:t>
            </a:r>
            <a:r>
              <a:rPr lang="en-US" sz="1600" b="1" i="1">
                <a:solidFill>
                  <a:srgbClr val="404483"/>
                </a:solidFill>
                <a:latin typeface="Avenir Next"/>
                <a:ea typeface="Raleway"/>
              </a:rPr>
              <a:t>monitoring the impact</a:t>
            </a:r>
            <a:r>
              <a:rPr lang="en-US" sz="1600">
                <a:solidFill>
                  <a:srgbClr val="404483"/>
                </a:solidFill>
                <a:latin typeface="Avenir Next"/>
                <a:ea typeface="Raleway"/>
              </a:rPr>
              <a:t> of capacity building</a:t>
            </a:r>
          </a:p>
          <a:p>
            <a:pPr marL="228600" indent="-228600">
              <a:buClr>
                <a:srgbClr val="53589F"/>
              </a:buClr>
              <a:buAutoNum type="arabicPeriod"/>
            </a:pPr>
            <a:endParaRPr lang="en-US" sz="1600">
              <a:solidFill>
                <a:srgbClr val="404483"/>
              </a:solidFill>
              <a:latin typeface="Avenir Next"/>
              <a:ea typeface="Raleway"/>
            </a:endParaRPr>
          </a:p>
          <a:p>
            <a:pPr marL="228600" indent="-228600">
              <a:buClr>
                <a:srgbClr val="53589F"/>
              </a:buClr>
              <a:buAutoNum type="arabicPeriod"/>
            </a:pPr>
            <a:r>
              <a:rPr lang="en-US" sz="1600">
                <a:solidFill>
                  <a:srgbClr val="404483"/>
                </a:solidFill>
                <a:latin typeface="Avenir Next"/>
                <a:ea typeface="Raleway"/>
              </a:rPr>
              <a:t>Foster </a:t>
            </a:r>
            <a:r>
              <a:rPr lang="en-US" sz="1600" b="1" i="1">
                <a:solidFill>
                  <a:srgbClr val="404483"/>
                </a:solidFill>
                <a:latin typeface="Avenir Next"/>
                <a:ea typeface="Raleway"/>
              </a:rPr>
              <a:t>cooperation</a:t>
            </a:r>
            <a:r>
              <a:rPr lang="en-US" sz="1600">
                <a:solidFill>
                  <a:srgbClr val="404483"/>
                </a:solidFill>
                <a:latin typeface="Avenir Next"/>
                <a:ea typeface="Raleway"/>
              </a:rPr>
              <a:t> between international, regional and national </a:t>
            </a:r>
            <a:r>
              <a:rPr lang="en-US" sz="1600" err="1">
                <a:solidFill>
                  <a:srgbClr val="404483"/>
                </a:solidFill>
                <a:latin typeface="Avenir Next"/>
                <a:ea typeface="Raleway"/>
              </a:rPr>
              <a:t>organisations</a:t>
            </a:r>
            <a:endParaRPr lang="en-US" sz="1600">
              <a:solidFill>
                <a:srgbClr val="404483"/>
              </a:solidFill>
              <a:latin typeface="Avenir Next"/>
              <a:ea typeface="Raleway"/>
            </a:endParaRPr>
          </a:p>
          <a:p>
            <a:pPr marL="285750" indent="-285750">
              <a:buChar char="•"/>
            </a:pPr>
            <a:endParaRPr lang="en-US" sz="1100">
              <a:solidFill>
                <a:srgbClr val="404483"/>
              </a:solidFill>
              <a:latin typeface="Raleway"/>
              <a:ea typeface="Raleway"/>
            </a:endParaRPr>
          </a:p>
        </p:txBody>
      </p:sp>
      <p:sp>
        <p:nvSpPr>
          <p:cNvPr id="13" name="Google Shape;140;p19">
            <a:extLst>
              <a:ext uri="{FF2B5EF4-FFF2-40B4-BE49-F238E27FC236}">
                <a16:creationId xmlns:a16="http://schemas.microsoft.com/office/drawing/2014/main" id="{34046D04-376E-DAC9-163F-5964E29983D0}"/>
              </a:ext>
            </a:extLst>
          </p:cNvPr>
          <p:cNvSpPr/>
          <p:nvPr/>
        </p:nvSpPr>
        <p:spPr>
          <a:xfrm>
            <a:off x="5373438" y="1708307"/>
            <a:ext cx="1387650" cy="1368600"/>
          </a:xfrm>
          <a:prstGeom prst="ellipse">
            <a:avLst/>
          </a:prstGeom>
          <a:solidFill>
            <a:srgbClr val="F4B184"/>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lang="en-US" sz="1800">
              <a:solidFill>
                <a:srgbClr val="F5B714"/>
              </a:solidFill>
              <a:latin typeface="Calibri"/>
              <a:ea typeface="Calibri"/>
              <a:cs typeface="Calibri"/>
            </a:endParaRPr>
          </a:p>
        </p:txBody>
      </p:sp>
      <p:sp>
        <p:nvSpPr>
          <p:cNvPr id="15" name="Google Shape;141;p19">
            <a:extLst>
              <a:ext uri="{FF2B5EF4-FFF2-40B4-BE49-F238E27FC236}">
                <a16:creationId xmlns:a16="http://schemas.microsoft.com/office/drawing/2014/main" id="{B411684D-00C0-21FC-67DC-1BA2F2F7968E}"/>
              </a:ext>
            </a:extLst>
          </p:cNvPr>
          <p:cNvSpPr txBox="1"/>
          <p:nvPr/>
        </p:nvSpPr>
        <p:spPr>
          <a:xfrm>
            <a:off x="8138863" y="1030562"/>
            <a:ext cx="3816831" cy="267761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US" b="1">
              <a:solidFill>
                <a:srgbClr val="404483"/>
              </a:solidFill>
              <a:latin typeface="Raleway"/>
              <a:ea typeface="Raleway"/>
              <a:cs typeface="Raleway"/>
            </a:endParaRPr>
          </a:p>
          <a:p>
            <a:endParaRPr lang="en-US" b="1">
              <a:solidFill>
                <a:srgbClr val="404483"/>
              </a:solidFill>
              <a:latin typeface="Raleway"/>
              <a:ea typeface="Raleway"/>
              <a:cs typeface="Raleway"/>
            </a:endParaRPr>
          </a:p>
          <a:p>
            <a:r>
              <a:rPr lang="en-US" sz="1800" b="1">
                <a:solidFill>
                  <a:srgbClr val="404483"/>
                </a:solidFill>
                <a:latin typeface="Avenir Next"/>
                <a:ea typeface="Raleway"/>
                <a:cs typeface="Raleway"/>
              </a:rPr>
              <a:t>For Governments</a:t>
            </a:r>
          </a:p>
          <a:p>
            <a:endParaRPr lang="en-US" sz="1600" b="1">
              <a:solidFill>
                <a:srgbClr val="404483"/>
              </a:solidFill>
              <a:latin typeface="Avenir Next"/>
              <a:ea typeface="Raleway"/>
              <a:cs typeface="Raleway"/>
            </a:endParaRPr>
          </a:p>
          <a:p>
            <a:pPr marL="228600" indent="-228600">
              <a:buClr>
                <a:srgbClr val="53589F"/>
              </a:buClr>
              <a:buFont typeface="+mj-lt"/>
              <a:buAutoNum type="arabicPeriod" startAt="6"/>
            </a:pPr>
            <a:r>
              <a:rPr lang="en-US" sz="1600">
                <a:solidFill>
                  <a:srgbClr val="404483"/>
                </a:solidFill>
                <a:latin typeface="Avenir Next"/>
                <a:ea typeface="Raleway"/>
                <a:sym typeface="Raleway"/>
              </a:rPr>
              <a:t>Adopt a </a:t>
            </a:r>
            <a:r>
              <a:rPr lang="en-US" sz="1600" b="1" i="1">
                <a:solidFill>
                  <a:srgbClr val="404483"/>
                </a:solidFill>
                <a:latin typeface="Avenir Next"/>
                <a:ea typeface="Raleway"/>
                <a:sym typeface="Raleway"/>
              </a:rPr>
              <a:t>holistic approach</a:t>
            </a:r>
            <a:r>
              <a:rPr lang="en-US" sz="1600">
                <a:solidFill>
                  <a:srgbClr val="404483"/>
                </a:solidFill>
                <a:latin typeface="Avenir Next"/>
                <a:ea typeface="Raleway"/>
                <a:sym typeface="Raleway"/>
              </a:rPr>
              <a:t> towards digital transformation</a:t>
            </a:r>
            <a:endParaRPr lang="en-US" sz="1600">
              <a:solidFill>
                <a:srgbClr val="404483"/>
              </a:solidFill>
              <a:latin typeface="Avenir Next"/>
              <a:ea typeface="Raleway"/>
            </a:endParaRPr>
          </a:p>
          <a:p>
            <a:pPr marL="228600" indent="-228600">
              <a:buClr>
                <a:srgbClr val="53589F"/>
              </a:buClr>
              <a:buFont typeface="+mj-lt"/>
              <a:buAutoNum type="arabicPeriod" startAt="6"/>
            </a:pPr>
            <a:endParaRPr lang="en-US" sz="1600">
              <a:solidFill>
                <a:srgbClr val="404483"/>
              </a:solidFill>
              <a:latin typeface="Avenir Next"/>
              <a:ea typeface="Raleway"/>
            </a:endParaRPr>
          </a:p>
          <a:p>
            <a:pPr marL="228600" indent="-228600">
              <a:buClr>
                <a:srgbClr val="53589F"/>
              </a:buClr>
              <a:buFont typeface="+mj-lt"/>
              <a:buAutoNum type="arabicPeriod" startAt="6"/>
            </a:pPr>
            <a:r>
              <a:rPr lang="en-US" sz="1600">
                <a:solidFill>
                  <a:srgbClr val="404483"/>
                </a:solidFill>
                <a:latin typeface="Avenir Next"/>
                <a:ea typeface="Raleway"/>
              </a:rPr>
              <a:t>Develop capacity building </a:t>
            </a:r>
            <a:r>
              <a:rPr lang="en-US" sz="1600" b="1" i="1">
                <a:solidFill>
                  <a:srgbClr val="404483"/>
                </a:solidFill>
                <a:latin typeface="Avenir Next"/>
                <a:ea typeface="Raleway"/>
              </a:rPr>
              <a:t>programs and trainings</a:t>
            </a:r>
          </a:p>
          <a:p>
            <a:pPr marL="228600" indent="-228600">
              <a:buAutoNum type="arabicPeriod" startAt="6"/>
            </a:pPr>
            <a:endParaRPr lang="en-US" sz="1200">
              <a:solidFill>
                <a:srgbClr val="404483"/>
              </a:solidFill>
              <a:latin typeface="Raleway"/>
              <a:ea typeface="Raleway"/>
            </a:endParaRPr>
          </a:p>
          <a:p>
            <a:pPr marL="285750" indent="-285750">
              <a:buChar char="•"/>
            </a:pPr>
            <a:endParaRPr lang="en-US" sz="1100">
              <a:solidFill>
                <a:srgbClr val="404483"/>
              </a:solidFill>
              <a:latin typeface="Raleway"/>
              <a:ea typeface="Raleway"/>
            </a:endParaRPr>
          </a:p>
        </p:txBody>
      </p:sp>
      <p:sp>
        <p:nvSpPr>
          <p:cNvPr id="17" name="Google Shape;141;p19">
            <a:extLst>
              <a:ext uri="{FF2B5EF4-FFF2-40B4-BE49-F238E27FC236}">
                <a16:creationId xmlns:a16="http://schemas.microsoft.com/office/drawing/2014/main" id="{3D204609-7059-45F1-F9D2-77C3CB0EC29A}"/>
              </a:ext>
            </a:extLst>
          </p:cNvPr>
          <p:cNvSpPr txBox="1"/>
          <p:nvPr/>
        </p:nvSpPr>
        <p:spPr>
          <a:xfrm>
            <a:off x="8181380" y="3893333"/>
            <a:ext cx="3797085" cy="218517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b="1">
              <a:solidFill>
                <a:srgbClr val="404483"/>
              </a:solidFill>
              <a:latin typeface="Raleway"/>
              <a:ea typeface="Raleway"/>
              <a:cs typeface="Raleway"/>
            </a:endParaRPr>
          </a:p>
          <a:p>
            <a:r>
              <a:rPr lang="en-US" sz="1800" b="1">
                <a:solidFill>
                  <a:srgbClr val="404483"/>
                </a:solidFill>
                <a:latin typeface="Avenir Next"/>
                <a:ea typeface="Raleway"/>
                <a:cs typeface="Raleway"/>
              </a:rPr>
              <a:t>For Academia</a:t>
            </a:r>
          </a:p>
          <a:p>
            <a:endParaRPr lang="en-US" sz="1600" b="1">
              <a:solidFill>
                <a:srgbClr val="404483"/>
              </a:solidFill>
              <a:latin typeface="Avenir Next"/>
              <a:ea typeface="Raleway"/>
              <a:cs typeface="Raleway"/>
            </a:endParaRPr>
          </a:p>
          <a:p>
            <a:pPr marL="228600" indent="-228600">
              <a:buClr>
                <a:srgbClr val="53589F"/>
              </a:buClr>
              <a:buFont typeface="+mj-lt"/>
              <a:buAutoNum type="arabicPeriod" startAt="8"/>
            </a:pPr>
            <a:r>
              <a:rPr lang="en-US" sz="1600">
                <a:solidFill>
                  <a:srgbClr val="404483"/>
                </a:solidFill>
                <a:latin typeface="Avenir Next"/>
                <a:ea typeface="Raleway"/>
                <a:sym typeface="Raleway"/>
              </a:rPr>
              <a:t>Establish </a:t>
            </a:r>
            <a:r>
              <a:rPr lang="en-US" sz="1600" b="1" i="1">
                <a:solidFill>
                  <a:srgbClr val="404483"/>
                </a:solidFill>
                <a:latin typeface="Avenir Next"/>
                <a:ea typeface="Raleway"/>
                <a:sym typeface="Raleway"/>
              </a:rPr>
              <a:t>curricula and interdisciplinary programs</a:t>
            </a:r>
            <a:r>
              <a:rPr lang="en-US" sz="1600">
                <a:solidFill>
                  <a:srgbClr val="404483"/>
                </a:solidFill>
                <a:latin typeface="Avenir Next"/>
                <a:ea typeface="Raleway"/>
                <a:sym typeface="Raleway"/>
              </a:rPr>
              <a:t> for digital transformation related competencies </a:t>
            </a:r>
            <a:endParaRPr lang="en-US" sz="1600">
              <a:solidFill>
                <a:srgbClr val="404483"/>
              </a:solidFill>
              <a:latin typeface="Avenir Next"/>
              <a:ea typeface="Raleway"/>
            </a:endParaRPr>
          </a:p>
          <a:p>
            <a:pPr marL="228600" indent="-228600">
              <a:buAutoNum type="arabicPeriod" startAt="8"/>
            </a:pPr>
            <a:endParaRPr lang="en-US" sz="1100">
              <a:solidFill>
                <a:srgbClr val="404483"/>
              </a:solidFill>
              <a:latin typeface="Raleway"/>
              <a:ea typeface="Raleway"/>
            </a:endParaRPr>
          </a:p>
          <a:p>
            <a:pPr marL="285750" indent="-285750">
              <a:buChar char="•"/>
            </a:pPr>
            <a:endParaRPr lang="en-US" sz="1100">
              <a:solidFill>
                <a:srgbClr val="404483"/>
              </a:solidFill>
              <a:latin typeface="Raleway"/>
              <a:ea typeface="Raleway"/>
            </a:endParaRPr>
          </a:p>
        </p:txBody>
      </p:sp>
      <p:sp>
        <p:nvSpPr>
          <p:cNvPr id="19" name="Google Shape;141;p19">
            <a:extLst>
              <a:ext uri="{FF2B5EF4-FFF2-40B4-BE49-F238E27FC236}">
                <a16:creationId xmlns:a16="http://schemas.microsoft.com/office/drawing/2014/main" id="{C8C06A56-1064-77A4-2D30-A833C55B8AC7}"/>
              </a:ext>
            </a:extLst>
          </p:cNvPr>
          <p:cNvSpPr txBox="1"/>
          <p:nvPr/>
        </p:nvSpPr>
        <p:spPr>
          <a:xfrm>
            <a:off x="4129862" y="4975651"/>
            <a:ext cx="4180332" cy="180045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endParaRPr lang="en-US" sz="2800" b="1">
              <a:solidFill>
                <a:srgbClr val="404483"/>
              </a:solidFill>
              <a:latin typeface="Raleway Medium"/>
              <a:ea typeface="Raleway"/>
              <a:cs typeface="Raleway"/>
            </a:endParaRPr>
          </a:p>
          <a:p>
            <a:r>
              <a:rPr lang="en-US" sz="1800" b="1">
                <a:solidFill>
                  <a:srgbClr val="404483"/>
                </a:solidFill>
                <a:latin typeface="Avenir Next"/>
                <a:ea typeface="Raleway"/>
                <a:cs typeface="Raleway"/>
              </a:rPr>
              <a:t>For Private Sector</a:t>
            </a:r>
          </a:p>
          <a:p>
            <a:endParaRPr lang="en-US" sz="1200" b="1">
              <a:solidFill>
                <a:srgbClr val="404483"/>
              </a:solidFill>
              <a:latin typeface="Avenir Next"/>
              <a:ea typeface="Raleway"/>
              <a:cs typeface="Raleway"/>
            </a:endParaRPr>
          </a:p>
          <a:p>
            <a:pPr marL="228600" indent="-228600">
              <a:buClr>
                <a:srgbClr val="53589F"/>
              </a:buClr>
              <a:buFont typeface="+mj-lt"/>
              <a:buAutoNum type="arabicPeriod" startAt="9"/>
            </a:pPr>
            <a:r>
              <a:rPr lang="en-US" sz="1600">
                <a:solidFill>
                  <a:srgbClr val="404483"/>
                </a:solidFill>
                <a:latin typeface="Avenir Next"/>
                <a:ea typeface="Raleway"/>
                <a:sym typeface="Raleway"/>
              </a:rPr>
              <a:t>Collaborate with governments </a:t>
            </a:r>
            <a:r>
              <a:rPr lang="en-US" sz="1600" b="1" i="1">
                <a:solidFill>
                  <a:srgbClr val="404483"/>
                </a:solidFill>
                <a:latin typeface="Avenir Next"/>
                <a:ea typeface="Raleway"/>
                <a:sym typeface="Raleway"/>
              </a:rPr>
              <a:t>to share expertise and knowledge</a:t>
            </a:r>
            <a:endParaRPr lang="en-US" sz="1600" b="1" i="1">
              <a:solidFill>
                <a:srgbClr val="404483"/>
              </a:solidFill>
              <a:latin typeface="Avenir Next"/>
              <a:ea typeface="Raleway"/>
            </a:endParaRPr>
          </a:p>
          <a:p>
            <a:pPr marL="228600" indent="-228600">
              <a:buAutoNum type="arabicPeriod" startAt="9"/>
            </a:pPr>
            <a:endParaRPr lang="en-US" sz="1100">
              <a:solidFill>
                <a:srgbClr val="404483"/>
              </a:solidFill>
              <a:latin typeface="Raleway"/>
              <a:ea typeface="Raleway"/>
            </a:endParaRPr>
          </a:p>
          <a:p>
            <a:pPr marL="285750" indent="-285750">
              <a:buChar char="•"/>
            </a:pPr>
            <a:endParaRPr lang="en-US" sz="1100">
              <a:solidFill>
                <a:srgbClr val="404483"/>
              </a:solidFill>
              <a:latin typeface="Raleway"/>
              <a:ea typeface="Raleway"/>
            </a:endParaRPr>
          </a:p>
        </p:txBody>
      </p:sp>
      <p:sp>
        <p:nvSpPr>
          <p:cNvPr id="21" name="Arc 20">
            <a:extLst>
              <a:ext uri="{FF2B5EF4-FFF2-40B4-BE49-F238E27FC236}">
                <a16:creationId xmlns:a16="http://schemas.microsoft.com/office/drawing/2014/main" id="{265F3AA4-6804-84AE-0BE9-0B3D3F4DE5BF}"/>
              </a:ext>
            </a:extLst>
          </p:cNvPr>
          <p:cNvSpPr/>
          <p:nvPr/>
        </p:nvSpPr>
        <p:spPr>
          <a:xfrm rot="18840000">
            <a:off x="3293263" y="1031400"/>
            <a:ext cx="1467290" cy="2341620"/>
          </a:xfrm>
          <a:prstGeom prst="arc">
            <a:avLst/>
          </a:prstGeom>
          <a:ln>
            <a:solidFill>
              <a:srgbClr val="404483"/>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solidFill>
                <a:srgbClr val="404483"/>
              </a:solidFill>
              <a:cs typeface="Calibri"/>
            </a:endParaRPr>
          </a:p>
        </p:txBody>
      </p:sp>
      <p:sp>
        <p:nvSpPr>
          <p:cNvPr id="22" name="Arc 21">
            <a:extLst>
              <a:ext uri="{FF2B5EF4-FFF2-40B4-BE49-F238E27FC236}">
                <a16:creationId xmlns:a16="http://schemas.microsoft.com/office/drawing/2014/main" id="{0C9901FC-D120-5C40-8FF7-902DDB663500}"/>
              </a:ext>
            </a:extLst>
          </p:cNvPr>
          <p:cNvSpPr/>
          <p:nvPr/>
        </p:nvSpPr>
        <p:spPr>
          <a:xfrm rot="17460000">
            <a:off x="7779386" y="1077149"/>
            <a:ext cx="472493" cy="1487953"/>
          </a:xfrm>
          <a:prstGeom prst="arc">
            <a:avLst/>
          </a:prstGeom>
          <a:ln>
            <a:solidFill>
              <a:srgbClr val="404483"/>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solidFill>
                <a:srgbClr val="404483"/>
              </a:solidFill>
              <a:cs typeface="Calibri"/>
            </a:endParaRPr>
          </a:p>
        </p:txBody>
      </p:sp>
      <p:sp>
        <p:nvSpPr>
          <p:cNvPr id="23" name="Arc 22">
            <a:extLst>
              <a:ext uri="{FF2B5EF4-FFF2-40B4-BE49-F238E27FC236}">
                <a16:creationId xmlns:a16="http://schemas.microsoft.com/office/drawing/2014/main" id="{ADF696BF-DCAA-E5ED-E64E-3E6A6721D69C}"/>
              </a:ext>
            </a:extLst>
          </p:cNvPr>
          <p:cNvSpPr/>
          <p:nvPr/>
        </p:nvSpPr>
        <p:spPr>
          <a:xfrm rot="15300000" flipH="1">
            <a:off x="7939050" y="3445318"/>
            <a:ext cx="332644" cy="1470094"/>
          </a:xfrm>
          <a:prstGeom prst="arc">
            <a:avLst/>
          </a:prstGeom>
          <a:ln>
            <a:solidFill>
              <a:srgbClr val="404483"/>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solidFill>
                <a:srgbClr val="404483"/>
              </a:solidFill>
              <a:cs typeface="Calibri"/>
            </a:endParaRPr>
          </a:p>
        </p:txBody>
      </p:sp>
      <p:sp>
        <p:nvSpPr>
          <p:cNvPr id="24" name="Arc 23">
            <a:extLst>
              <a:ext uri="{FF2B5EF4-FFF2-40B4-BE49-F238E27FC236}">
                <a16:creationId xmlns:a16="http://schemas.microsoft.com/office/drawing/2014/main" id="{1301269A-ACEA-C537-7495-CC3DF4F7D9A0}"/>
              </a:ext>
            </a:extLst>
          </p:cNvPr>
          <p:cNvSpPr/>
          <p:nvPr/>
        </p:nvSpPr>
        <p:spPr>
          <a:xfrm rot="2125917" flipH="1">
            <a:off x="4732494" y="4247181"/>
            <a:ext cx="565127" cy="1465489"/>
          </a:xfrm>
          <a:prstGeom prst="arc">
            <a:avLst>
              <a:gd name="adj1" fmla="val 18770745"/>
              <a:gd name="adj2" fmla="val 5085566"/>
            </a:avLst>
          </a:prstGeom>
          <a:ln>
            <a:solidFill>
              <a:srgbClr val="404483"/>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mn-lt"/>
                <a:ea typeface="+mn-ea"/>
                <a:cs typeface="+mn-cs"/>
                <a:sym typeface="Arial"/>
              </a:defRPr>
            </a:lvl9pPr>
          </a:lstStyle>
          <a:p>
            <a:pPr algn="ctr"/>
            <a:endParaRPr lang="en-US">
              <a:solidFill>
                <a:srgbClr val="404483"/>
              </a:solidFill>
              <a:cs typeface="Calibri"/>
            </a:endParaRPr>
          </a:p>
        </p:txBody>
      </p:sp>
      <p:sp>
        <p:nvSpPr>
          <p:cNvPr id="27" name="Title 1">
            <a:extLst>
              <a:ext uri="{FF2B5EF4-FFF2-40B4-BE49-F238E27FC236}">
                <a16:creationId xmlns:a16="http://schemas.microsoft.com/office/drawing/2014/main" id="{F6070527-F122-E005-ED55-453F609F0081}"/>
              </a:ext>
            </a:extLst>
          </p:cNvPr>
          <p:cNvSpPr>
            <a:spLocks noGrp="1"/>
          </p:cNvSpPr>
          <p:nvPr>
            <p:ph type="title"/>
          </p:nvPr>
        </p:nvSpPr>
        <p:spPr>
          <a:xfrm>
            <a:off x="1094594" y="182451"/>
            <a:ext cx="4990347" cy="1622592"/>
          </a:xfrm>
        </p:spPr>
        <p:txBody>
          <a:bodyPr anchor="ctr">
            <a:normAutofit/>
          </a:bodyPr>
          <a:lstStyle/>
          <a:p>
            <a:pPr algn="ctr"/>
            <a:r>
              <a:rPr lang="en-US" sz="3600">
                <a:latin typeface="Avenir Next"/>
              </a:rPr>
              <a:t>Nine Recommendations</a:t>
            </a:r>
            <a:br>
              <a:rPr lang="en-US" sz="3600">
                <a:latin typeface="Avenir Next"/>
              </a:rPr>
            </a:br>
            <a:endParaRPr lang="fr-FR" sz="3600">
              <a:latin typeface="Avenir Next"/>
            </a:endParaRPr>
          </a:p>
        </p:txBody>
      </p:sp>
      <p:pic>
        <p:nvPicPr>
          <p:cNvPr id="8" name="Picture 8" descr="Icon&#10;&#10;Description automatically generated">
            <a:extLst>
              <a:ext uri="{FF2B5EF4-FFF2-40B4-BE49-F238E27FC236}">
                <a16:creationId xmlns:a16="http://schemas.microsoft.com/office/drawing/2014/main" id="{3D793D84-1BFD-2C8D-27AF-425F2906F9E5}"/>
              </a:ext>
            </a:extLst>
          </p:cNvPr>
          <p:cNvPicPr>
            <a:picLocks noChangeAspect="1"/>
          </p:cNvPicPr>
          <p:nvPr/>
        </p:nvPicPr>
        <p:blipFill>
          <a:blip r:embed="rId4"/>
          <a:stretch>
            <a:fillRect/>
          </a:stretch>
        </p:blipFill>
        <p:spPr>
          <a:xfrm>
            <a:off x="6914547" y="5137017"/>
            <a:ext cx="647700" cy="676275"/>
          </a:xfrm>
          <a:prstGeom prst="rect">
            <a:avLst/>
          </a:prstGeom>
        </p:spPr>
      </p:pic>
      <p:pic>
        <p:nvPicPr>
          <p:cNvPr id="9" name="Picture 9" descr="A picture containing text, weapon, brass knucks&#10;&#10;Description automatically generated">
            <a:extLst>
              <a:ext uri="{FF2B5EF4-FFF2-40B4-BE49-F238E27FC236}">
                <a16:creationId xmlns:a16="http://schemas.microsoft.com/office/drawing/2014/main" id="{76EFB81A-8E6B-3F38-DE2F-BABCD9FDC573}"/>
              </a:ext>
            </a:extLst>
          </p:cNvPr>
          <p:cNvPicPr>
            <a:picLocks noChangeAspect="1"/>
          </p:cNvPicPr>
          <p:nvPr/>
        </p:nvPicPr>
        <p:blipFill>
          <a:blip r:embed="rId5"/>
          <a:stretch>
            <a:fillRect/>
          </a:stretch>
        </p:blipFill>
        <p:spPr>
          <a:xfrm>
            <a:off x="1343342" y="1275615"/>
            <a:ext cx="569633" cy="609787"/>
          </a:xfrm>
          <a:prstGeom prst="rect">
            <a:avLst/>
          </a:prstGeom>
        </p:spPr>
      </p:pic>
      <p:pic>
        <p:nvPicPr>
          <p:cNvPr id="10" name="Picture 11" descr="Icon&#10;&#10;Description automatically generated">
            <a:extLst>
              <a:ext uri="{FF2B5EF4-FFF2-40B4-BE49-F238E27FC236}">
                <a16:creationId xmlns:a16="http://schemas.microsoft.com/office/drawing/2014/main" id="{3D87C2F7-3B67-2D28-4434-C79B2F9EB9DC}"/>
              </a:ext>
            </a:extLst>
          </p:cNvPr>
          <p:cNvPicPr>
            <a:picLocks noChangeAspect="1"/>
          </p:cNvPicPr>
          <p:nvPr/>
        </p:nvPicPr>
        <p:blipFill>
          <a:blip r:embed="rId6"/>
          <a:stretch>
            <a:fillRect/>
          </a:stretch>
        </p:blipFill>
        <p:spPr>
          <a:xfrm>
            <a:off x="10346738" y="1390596"/>
            <a:ext cx="609600" cy="561975"/>
          </a:xfrm>
          <a:prstGeom prst="rect">
            <a:avLst/>
          </a:prstGeom>
        </p:spPr>
      </p:pic>
      <p:pic>
        <p:nvPicPr>
          <p:cNvPr id="12" name="Picture 13" descr="Icon&#10;&#10;Description automatically generated">
            <a:extLst>
              <a:ext uri="{FF2B5EF4-FFF2-40B4-BE49-F238E27FC236}">
                <a16:creationId xmlns:a16="http://schemas.microsoft.com/office/drawing/2014/main" id="{3CBA7A0C-4A95-C893-E197-809C04B7B412}"/>
              </a:ext>
            </a:extLst>
          </p:cNvPr>
          <p:cNvPicPr>
            <a:picLocks noChangeAspect="1"/>
          </p:cNvPicPr>
          <p:nvPr/>
        </p:nvPicPr>
        <p:blipFill>
          <a:blip r:embed="rId7"/>
          <a:stretch>
            <a:fillRect/>
          </a:stretch>
        </p:blipFill>
        <p:spPr>
          <a:xfrm>
            <a:off x="10022657" y="3969390"/>
            <a:ext cx="628650" cy="628650"/>
          </a:xfrm>
          <a:prstGeom prst="rect">
            <a:avLst/>
          </a:prstGeom>
        </p:spPr>
      </p:pic>
    </p:spTree>
    <p:extLst>
      <p:ext uri="{BB962C8B-B14F-4D97-AF65-F5344CB8AC3E}">
        <p14:creationId xmlns:p14="http://schemas.microsoft.com/office/powerpoint/2010/main" val="238235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B5567B4-59D1-4E93-A383-028E6197F239}"/>
              </a:ext>
            </a:extLst>
          </p:cNvPr>
          <p:cNvSpPr>
            <a:spLocks noGrp="1"/>
          </p:cNvSpPr>
          <p:nvPr>
            <p:ph type="subTitle" idx="1"/>
          </p:nvPr>
        </p:nvSpPr>
        <p:spPr>
          <a:xfrm>
            <a:off x="1523997" y="2548891"/>
            <a:ext cx="9144000" cy="1517784"/>
          </a:xfrm>
        </p:spPr>
        <p:txBody>
          <a:bodyPr>
            <a:normAutofit/>
          </a:bodyPr>
          <a:lstStyle/>
          <a:p>
            <a:r>
              <a:rPr lang="en-US" sz="3600" dirty="0"/>
              <a:t>Thank you for your attention.</a:t>
            </a:r>
          </a:p>
          <a:p>
            <a:r>
              <a:rPr lang="en-US" sz="3600" dirty="0"/>
              <a:t>Happy to hear your questions!</a:t>
            </a:r>
          </a:p>
        </p:txBody>
      </p:sp>
    </p:spTree>
    <p:extLst>
      <p:ext uri="{BB962C8B-B14F-4D97-AF65-F5344CB8AC3E}">
        <p14:creationId xmlns:p14="http://schemas.microsoft.com/office/powerpoint/2010/main" val="4239988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ESCO’s area of Competence is human-centered,…">
            <a:extLst>
              <a:ext uri="{FF2B5EF4-FFF2-40B4-BE49-F238E27FC236}">
                <a16:creationId xmlns:a16="http://schemas.microsoft.com/office/drawing/2014/main" id="{E132DAD1-DA25-4F7A-85A5-ABE4573322C1}"/>
              </a:ext>
            </a:extLst>
          </p:cNvPr>
          <p:cNvSpPr txBox="1"/>
          <p:nvPr/>
        </p:nvSpPr>
        <p:spPr>
          <a:xfrm>
            <a:off x="876852" y="2297613"/>
            <a:ext cx="5331260" cy="421189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4289" rIns="34289">
            <a:normAutofit/>
          </a:bodyPr>
          <a:lstStyle/>
          <a:p>
            <a:pPr marL="185286" indent="-185286" defTabSz="603504">
              <a:lnSpc>
                <a:spcPct val="125000"/>
              </a:lnSpc>
              <a:spcBef>
                <a:spcPts val="600"/>
              </a:spcBef>
              <a:buSzPct val="100000"/>
              <a:buChar char="•"/>
              <a:defRPr sz="2464">
                <a:solidFill>
                  <a:schemeClr val="accent1"/>
                </a:solidFill>
              </a:defRPr>
            </a:pPr>
            <a:endParaRPr lang="fr-FR" sz="2000">
              <a:solidFill>
                <a:schemeClr val="accent5">
                  <a:lumMod val="50000"/>
                </a:schemeClr>
              </a:solidFill>
            </a:endParaRPr>
          </a:p>
        </p:txBody>
      </p:sp>
      <p:graphicFrame>
        <p:nvGraphicFramePr>
          <p:cNvPr id="9" name="Diagram 8"/>
          <p:cNvGraphicFramePr/>
          <p:nvPr>
            <p:extLst>
              <p:ext uri="{D42A27DB-BD31-4B8C-83A1-F6EECF244321}">
                <p14:modId xmlns:p14="http://schemas.microsoft.com/office/powerpoint/2010/main" val="3482160083"/>
              </p:ext>
            </p:extLst>
          </p:nvPr>
        </p:nvGraphicFramePr>
        <p:xfrm>
          <a:off x="4529093" y="1589358"/>
          <a:ext cx="7249510" cy="4664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ight Arrow 9"/>
          <p:cNvSpPr/>
          <p:nvPr/>
        </p:nvSpPr>
        <p:spPr>
          <a:xfrm rot="19924742">
            <a:off x="7142135" y="2589022"/>
            <a:ext cx="425669" cy="275897"/>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2187037">
            <a:off x="8888314" y="2672061"/>
            <a:ext cx="425669" cy="275897"/>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8585208">
            <a:off x="9394495" y="4195260"/>
            <a:ext cx="425669" cy="275897"/>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2155268">
            <a:off x="8043083" y="5079716"/>
            <a:ext cx="425669" cy="275897"/>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6611737">
            <a:off x="6679639" y="4122136"/>
            <a:ext cx="425669" cy="275897"/>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1366661" y="2018945"/>
            <a:ext cx="409376" cy="410773"/>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1365065" y="2692195"/>
            <a:ext cx="410773" cy="410773"/>
          </a:xfrm>
          <a:prstGeom prst="rect">
            <a:avLst/>
          </a:prstGeom>
        </p:spPr>
      </p:pic>
      <p:pic>
        <p:nvPicPr>
          <p:cNvPr id="17" name="Picture 16"/>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1366879" y="4048506"/>
            <a:ext cx="407597" cy="407597"/>
          </a:xfrm>
          <a:prstGeom prst="rect">
            <a:avLst/>
          </a:prstGeom>
        </p:spPr>
      </p:pic>
      <p:pic>
        <p:nvPicPr>
          <p:cNvPr id="18" name="Picture 17"/>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1371017" y="4740940"/>
            <a:ext cx="407597" cy="407597"/>
          </a:xfrm>
          <a:prstGeom prst="rect">
            <a:avLst/>
          </a:prstGeom>
        </p:spPr>
      </p:pic>
      <p:pic>
        <p:nvPicPr>
          <p:cNvPr id="19" name="Picture 18"/>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348350" y="5438001"/>
            <a:ext cx="415511" cy="415511"/>
          </a:xfrm>
          <a:prstGeom prst="rect">
            <a:avLst/>
          </a:prstGeom>
        </p:spPr>
      </p:pic>
      <p:pic>
        <p:nvPicPr>
          <p:cNvPr id="20" name="Picture 19"/>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11369193" y="3357904"/>
            <a:ext cx="407160" cy="405765"/>
          </a:xfrm>
          <a:prstGeom prst="rect">
            <a:avLst/>
          </a:prstGeom>
        </p:spPr>
      </p:pic>
      <p:sp>
        <p:nvSpPr>
          <p:cNvPr id="8" name="Title 7">
            <a:extLst>
              <a:ext uri="{FF2B5EF4-FFF2-40B4-BE49-F238E27FC236}">
                <a16:creationId xmlns:a16="http://schemas.microsoft.com/office/drawing/2014/main" id="{63D9DD08-4A35-4E31-9B4F-3B268512B355}"/>
              </a:ext>
            </a:extLst>
          </p:cNvPr>
          <p:cNvSpPr>
            <a:spLocks noGrp="1"/>
          </p:cNvSpPr>
          <p:nvPr>
            <p:ph type="title"/>
          </p:nvPr>
        </p:nvSpPr>
        <p:spPr>
          <a:xfrm>
            <a:off x="1134862" y="538578"/>
            <a:ext cx="9947224" cy="1625102"/>
          </a:xfrm>
        </p:spPr>
        <p:txBody>
          <a:bodyPr/>
          <a:lstStyle/>
          <a:p>
            <a:r>
              <a:rPr lang="fr-FR" dirty="0"/>
              <a:t>Digital Transformation challenges </a:t>
            </a:r>
          </a:p>
        </p:txBody>
      </p:sp>
      <p:sp>
        <p:nvSpPr>
          <p:cNvPr id="22" name="Content Placeholder 21">
            <a:extLst>
              <a:ext uri="{FF2B5EF4-FFF2-40B4-BE49-F238E27FC236}">
                <a16:creationId xmlns:a16="http://schemas.microsoft.com/office/drawing/2014/main" id="{AF2EBA89-B40D-4CDC-9B4D-E651964191F7}"/>
              </a:ext>
            </a:extLst>
          </p:cNvPr>
          <p:cNvSpPr>
            <a:spLocks noGrp="1"/>
          </p:cNvSpPr>
          <p:nvPr>
            <p:ph idx="1"/>
          </p:nvPr>
        </p:nvSpPr>
        <p:spPr>
          <a:xfrm>
            <a:off x="1138989" y="1905713"/>
            <a:ext cx="4856675" cy="3947800"/>
          </a:xfrm>
        </p:spPr>
        <p:txBody>
          <a:bodyPr vert="horz" lIns="91440" tIns="45720" rIns="91440" bIns="45720" rtlCol="0" anchor="t">
            <a:normAutofit/>
          </a:bodyPr>
          <a:lstStyle/>
          <a:p>
            <a:pPr defTabSz="603504">
              <a:lnSpc>
                <a:spcPct val="125000"/>
              </a:lnSpc>
              <a:spcBef>
                <a:spcPts val="600"/>
              </a:spcBef>
              <a:buSzPct val="100000"/>
              <a:defRPr sz="2464">
                <a:solidFill>
                  <a:schemeClr val="accent1"/>
                </a:solidFill>
              </a:defRPr>
            </a:pPr>
            <a:r>
              <a:rPr lang="fr-FR" sz="2400" dirty="0">
                <a:solidFill>
                  <a:schemeClr val="bg2">
                    <a:lumMod val="10000"/>
                  </a:schemeClr>
                </a:solidFill>
              </a:rPr>
              <a:t>Digital </a:t>
            </a:r>
            <a:r>
              <a:rPr lang="fr-FR" sz="2400" dirty="0" err="1">
                <a:solidFill>
                  <a:schemeClr val="bg2">
                    <a:lumMod val="10000"/>
                  </a:schemeClr>
                </a:solidFill>
              </a:rPr>
              <a:t>divides</a:t>
            </a:r>
            <a:r>
              <a:rPr lang="fr-FR" sz="2400" dirty="0">
                <a:solidFill>
                  <a:schemeClr val="bg2">
                    <a:lumMod val="10000"/>
                  </a:schemeClr>
                </a:solidFill>
              </a:rPr>
              <a:t> and </a:t>
            </a:r>
            <a:r>
              <a:rPr lang="fr-FR" sz="2400" dirty="0" err="1">
                <a:solidFill>
                  <a:schemeClr val="bg2">
                    <a:lumMod val="10000"/>
                  </a:schemeClr>
                </a:solidFill>
              </a:rPr>
              <a:t>inequalities</a:t>
            </a:r>
            <a:endParaRPr lang="fr-FR" sz="2400" dirty="0">
              <a:solidFill>
                <a:schemeClr val="bg2">
                  <a:lumMod val="10000"/>
                </a:schemeClr>
              </a:solidFill>
            </a:endParaRPr>
          </a:p>
          <a:p>
            <a:pPr defTabSz="603504">
              <a:lnSpc>
                <a:spcPct val="125000"/>
              </a:lnSpc>
              <a:spcBef>
                <a:spcPts val="600"/>
              </a:spcBef>
              <a:buSzPct val="100000"/>
              <a:defRPr sz="2464">
                <a:solidFill>
                  <a:schemeClr val="accent1"/>
                </a:solidFill>
              </a:defRPr>
            </a:pPr>
            <a:r>
              <a:rPr lang="fr-FR" sz="2400" dirty="0">
                <a:solidFill>
                  <a:schemeClr val="bg2">
                    <a:lumMod val="10000"/>
                  </a:schemeClr>
                </a:solidFill>
              </a:rPr>
              <a:t>Protection of </a:t>
            </a:r>
            <a:r>
              <a:rPr lang="fr-FR" sz="2400" dirty="0" err="1">
                <a:solidFill>
                  <a:schemeClr val="bg2">
                    <a:lumMod val="10000"/>
                  </a:schemeClr>
                </a:solidFill>
              </a:rPr>
              <a:t>human</a:t>
            </a:r>
            <a:r>
              <a:rPr lang="fr-FR" sz="2400" dirty="0">
                <a:solidFill>
                  <a:schemeClr val="bg2">
                    <a:lumMod val="10000"/>
                  </a:schemeClr>
                </a:solidFill>
              </a:rPr>
              <a:t> </a:t>
            </a:r>
            <a:r>
              <a:rPr lang="fr-FR" sz="2400" dirty="0" err="1">
                <a:solidFill>
                  <a:schemeClr val="bg2">
                    <a:lumMod val="10000"/>
                  </a:schemeClr>
                </a:solidFill>
              </a:rPr>
              <a:t>rights</a:t>
            </a:r>
            <a:r>
              <a:rPr lang="fr-FR" sz="2400" dirty="0">
                <a:solidFill>
                  <a:schemeClr val="bg2">
                    <a:lumMod val="10000"/>
                  </a:schemeClr>
                </a:solidFill>
              </a:rPr>
              <a:t> online</a:t>
            </a:r>
          </a:p>
          <a:p>
            <a:pPr defTabSz="603504">
              <a:lnSpc>
                <a:spcPct val="125000"/>
              </a:lnSpc>
              <a:spcBef>
                <a:spcPts val="600"/>
              </a:spcBef>
              <a:buSzPct val="100000"/>
              <a:defRPr sz="2464">
                <a:solidFill>
                  <a:schemeClr val="accent1"/>
                </a:solidFill>
              </a:defRPr>
            </a:pPr>
            <a:r>
              <a:rPr lang="fr-FR" sz="2400" dirty="0" err="1">
                <a:solidFill>
                  <a:schemeClr val="bg2">
                    <a:lumMod val="10000"/>
                  </a:schemeClr>
                </a:solidFill>
              </a:rPr>
              <a:t>Lack</a:t>
            </a:r>
            <a:r>
              <a:rPr lang="fr-FR" sz="2400" dirty="0">
                <a:solidFill>
                  <a:schemeClr val="bg2">
                    <a:lumMod val="10000"/>
                  </a:schemeClr>
                </a:solidFill>
              </a:rPr>
              <a:t> of </a:t>
            </a:r>
            <a:r>
              <a:rPr lang="fr-FR" sz="2400" dirty="0" err="1">
                <a:solidFill>
                  <a:schemeClr val="bg2">
                    <a:lumMod val="10000"/>
                  </a:schemeClr>
                </a:solidFill>
              </a:rPr>
              <a:t>transparency</a:t>
            </a:r>
            <a:r>
              <a:rPr lang="fr-FR" sz="2400" dirty="0">
                <a:solidFill>
                  <a:schemeClr val="bg2">
                    <a:lumMod val="10000"/>
                  </a:schemeClr>
                </a:solidFill>
              </a:rPr>
              <a:t>, </a:t>
            </a:r>
            <a:r>
              <a:rPr lang="fr-FR" sz="2400" dirty="0" err="1">
                <a:solidFill>
                  <a:schemeClr val="bg2">
                    <a:lumMod val="10000"/>
                  </a:schemeClr>
                </a:solidFill>
              </a:rPr>
              <a:t>accountability</a:t>
            </a:r>
            <a:r>
              <a:rPr lang="fr-FR" sz="2400" dirty="0">
                <a:solidFill>
                  <a:schemeClr val="bg2">
                    <a:lumMod val="10000"/>
                  </a:schemeClr>
                </a:solidFill>
              </a:rPr>
              <a:t> and </a:t>
            </a:r>
            <a:r>
              <a:rPr lang="fr-FR" sz="2400" dirty="0" err="1">
                <a:solidFill>
                  <a:schemeClr val="bg2">
                    <a:lumMod val="10000"/>
                  </a:schemeClr>
                </a:solidFill>
              </a:rPr>
              <a:t>openness</a:t>
            </a:r>
            <a:endParaRPr lang="fr-FR" sz="2400" dirty="0">
              <a:solidFill>
                <a:schemeClr val="bg2">
                  <a:lumMod val="10000"/>
                </a:schemeClr>
              </a:solidFill>
            </a:endParaRPr>
          </a:p>
          <a:p>
            <a:pPr defTabSz="603504">
              <a:lnSpc>
                <a:spcPct val="125000"/>
              </a:lnSpc>
              <a:spcBef>
                <a:spcPts val="600"/>
              </a:spcBef>
              <a:buSzPct val="100000"/>
              <a:defRPr sz="2464">
                <a:solidFill>
                  <a:schemeClr val="accent1"/>
                </a:solidFill>
              </a:defRPr>
            </a:pPr>
            <a:r>
              <a:rPr lang="fr-FR" sz="2400" dirty="0">
                <a:solidFill>
                  <a:schemeClr val="bg2">
                    <a:lumMod val="10000"/>
                  </a:schemeClr>
                </a:solidFill>
              </a:rPr>
              <a:t>Technology  </a:t>
            </a:r>
            <a:r>
              <a:rPr lang="fr-FR" sz="2400" dirty="0" err="1">
                <a:solidFill>
                  <a:schemeClr val="bg2">
                    <a:lumMod val="10000"/>
                  </a:schemeClr>
                </a:solidFill>
              </a:rPr>
              <a:t>changing</a:t>
            </a:r>
            <a:r>
              <a:rPr lang="fr-FR" sz="2400" dirty="0">
                <a:solidFill>
                  <a:schemeClr val="bg2">
                    <a:lumMod val="10000"/>
                  </a:schemeClr>
                </a:solidFill>
              </a:rPr>
              <a:t> </a:t>
            </a:r>
            <a:r>
              <a:rPr lang="fr-FR" sz="2400" dirty="0" err="1">
                <a:solidFill>
                  <a:schemeClr val="bg2">
                    <a:lumMod val="10000"/>
                  </a:schemeClr>
                </a:solidFill>
              </a:rPr>
              <a:t>faster</a:t>
            </a:r>
            <a:r>
              <a:rPr lang="fr-FR" sz="2400" dirty="0">
                <a:solidFill>
                  <a:schemeClr val="bg2">
                    <a:lumMod val="10000"/>
                  </a:schemeClr>
                </a:solidFill>
              </a:rPr>
              <a:t> </a:t>
            </a:r>
            <a:r>
              <a:rPr lang="fr-FR" sz="2400" dirty="0" err="1">
                <a:solidFill>
                  <a:schemeClr val="bg2">
                    <a:lumMod val="10000"/>
                  </a:schemeClr>
                </a:solidFill>
              </a:rPr>
              <a:t>than</a:t>
            </a:r>
            <a:r>
              <a:rPr lang="fr-FR" sz="2400" dirty="0">
                <a:solidFill>
                  <a:schemeClr val="bg2">
                    <a:lumMod val="10000"/>
                  </a:schemeClr>
                </a:solidFill>
              </a:rPr>
              <a:t> </a:t>
            </a:r>
            <a:r>
              <a:rPr lang="fr-FR" sz="2400" dirty="0" err="1">
                <a:solidFill>
                  <a:schemeClr val="bg2">
                    <a:lumMod val="10000"/>
                  </a:schemeClr>
                </a:solidFill>
              </a:rPr>
              <a:t>regulation</a:t>
            </a:r>
            <a:endParaRPr lang="fr-FR" sz="2400" dirty="0">
              <a:solidFill>
                <a:schemeClr val="bg2">
                  <a:lumMod val="10000"/>
                </a:schemeClr>
              </a:solidFill>
            </a:endParaRPr>
          </a:p>
          <a:p>
            <a:pPr defTabSz="603504">
              <a:lnSpc>
                <a:spcPct val="125000"/>
              </a:lnSpc>
              <a:spcBef>
                <a:spcPts val="600"/>
              </a:spcBef>
              <a:buSzPct val="100000"/>
              <a:defRPr sz="2464">
                <a:solidFill>
                  <a:schemeClr val="accent1"/>
                </a:solidFill>
              </a:defRPr>
            </a:pPr>
            <a:r>
              <a:rPr lang="fr-FR" sz="2400" dirty="0" err="1">
                <a:solidFill>
                  <a:schemeClr val="bg2">
                    <a:lumMod val="10000"/>
                  </a:schemeClr>
                </a:solidFill>
              </a:rPr>
              <a:t>Uneven</a:t>
            </a:r>
            <a:r>
              <a:rPr lang="fr-FR" sz="2400" dirty="0">
                <a:solidFill>
                  <a:schemeClr val="bg2">
                    <a:lumMod val="10000"/>
                  </a:schemeClr>
                </a:solidFill>
              </a:rPr>
              <a:t> or </a:t>
            </a:r>
            <a:r>
              <a:rPr lang="fr-FR" sz="2400" dirty="0" err="1">
                <a:solidFill>
                  <a:schemeClr val="bg2">
                    <a:lumMod val="10000"/>
                  </a:schemeClr>
                </a:solidFill>
              </a:rPr>
              <a:t>weak</a:t>
            </a:r>
            <a:r>
              <a:rPr lang="fr-FR" sz="2400" dirty="0">
                <a:solidFill>
                  <a:schemeClr val="bg2">
                    <a:lumMod val="10000"/>
                  </a:schemeClr>
                </a:solidFill>
              </a:rPr>
              <a:t> </a:t>
            </a:r>
            <a:r>
              <a:rPr lang="fr-FR" sz="2400" dirty="0" err="1">
                <a:solidFill>
                  <a:schemeClr val="bg2">
                    <a:lumMod val="10000"/>
                  </a:schemeClr>
                </a:solidFill>
              </a:rPr>
              <a:t>capacities</a:t>
            </a:r>
            <a:endParaRPr lang="fr-FR" sz="2000" dirty="0">
              <a:solidFill>
                <a:schemeClr val="accent5">
                  <a:lumMod val="50000"/>
                </a:schemeClr>
              </a:solidFill>
            </a:endParaRPr>
          </a:p>
          <a:p>
            <a:pPr marL="184785" indent="-184785" defTabSz="603504">
              <a:lnSpc>
                <a:spcPct val="125000"/>
              </a:lnSpc>
              <a:spcBef>
                <a:spcPts val="600"/>
              </a:spcBef>
              <a:buSzPct val="100000"/>
              <a:buChar char="•"/>
              <a:defRPr sz="2464">
                <a:solidFill>
                  <a:schemeClr val="accent1"/>
                </a:solidFill>
              </a:defRPr>
            </a:pPr>
            <a:endParaRPr lang="fr-FR" sz="2000" dirty="0">
              <a:solidFill>
                <a:schemeClr val="accent5">
                  <a:lumMod val="50000"/>
                </a:schemeClr>
              </a:solidFill>
              <a:cs typeface="Calibri" panose="020F0502020204030204"/>
            </a:endParaRPr>
          </a:p>
        </p:txBody>
      </p:sp>
    </p:spTree>
    <p:extLst>
      <p:ext uri="{BB962C8B-B14F-4D97-AF65-F5344CB8AC3E}">
        <p14:creationId xmlns:p14="http://schemas.microsoft.com/office/powerpoint/2010/main" val="317339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89757" y="1877239"/>
            <a:ext cx="8940190" cy="759057"/>
            <a:chOff x="1478309" y="2297794"/>
            <a:chExt cx="8940190" cy="759057"/>
          </a:xfrm>
        </p:grpSpPr>
        <p:sp>
          <p:nvSpPr>
            <p:cNvPr id="2" name="AutoShape 2"/>
            <p:cNvSpPr/>
            <p:nvPr/>
          </p:nvSpPr>
          <p:spPr>
            <a:xfrm>
              <a:off x="2360696" y="2297794"/>
              <a:ext cx="8057803" cy="756822"/>
            </a:xfrm>
            <a:prstGeom prst="rect">
              <a:avLst/>
            </a:prstGeom>
            <a:solidFill>
              <a:srgbClr val="C8FFDC">
                <a:alpha val="19608"/>
              </a:srgbClr>
            </a:solidFill>
          </p:spPr>
          <p:txBody>
            <a:bodyPr/>
            <a:lstStyle/>
            <a:p>
              <a:endParaRPr lang="en-US"/>
            </a:p>
          </p:txBody>
        </p:sp>
        <p:pic>
          <p:nvPicPr>
            <p:cNvPr id="7" name="Picture 7"/>
            <p:cNvPicPr>
              <a:picLocks noChangeAspect="1"/>
            </p:cNvPicPr>
            <p:nvPr/>
          </p:nvPicPr>
          <p:blipFill>
            <a:blip r:embed="rId3"/>
            <a:srcRect r="67329"/>
            <a:stretch>
              <a:fillRect/>
            </a:stretch>
          </p:blipFill>
          <p:spPr>
            <a:xfrm>
              <a:off x="1478309" y="2297794"/>
              <a:ext cx="882387" cy="759057"/>
            </a:xfrm>
            <a:prstGeom prst="rect">
              <a:avLst/>
            </a:prstGeom>
          </p:spPr>
        </p:pic>
        <p:sp>
          <p:nvSpPr>
            <p:cNvPr id="12" name="TextBox 12"/>
            <p:cNvSpPr txBox="1"/>
            <p:nvPr/>
          </p:nvSpPr>
          <p:spPr>
            <a:xfrm>
              <a:off x="2522428" y="2465758"/>
              <a:ext cx="6100179" cy="356251"/>
            </a:xfrm>
            <a:prstGeom prst="rect">
              <a:avLst/>
            </a:prstGeom>
          </p:spPr>
          <p:txBody>
            <a:bodyPr lIns="0" tIns="0" rIns="0" bIns="0" rtlCol="0" anchor="t">
              <a:spAutoFit/>
            </a:bodyPr>
            <a:lstStyle/>
            <a:p>
              <a:pPr>
                <a:lnSpc>
                  <a:spcPts val="2983"/>
                </a:lnSpc>
                <a:spcBef>
                  <a:spcPct val="0"/>
                </a:spcBef>
              </a:pPr>
              <a:r>
                <a:rPr lang="en-US" sz="2000" dirty="0">
                  <a:solidFill>
                    <a:srgbClr val="000000"/>
                  </a:solidFill>
                  <a:latin typeface="Open Sauce Light"/>
                </a:rPr>
                <a:t>Human </a:t>
              </a:r>
              <a:r>
                <a:rPr lang="en-US" sz="2000" b="1" u="sng" dirty="0">
                  <a:solidFill>
                    <a:srgbClr val="000000"/>
                  </a:solidFill>
                  <a:latin typeface="Open Sauce Light"/>
                </a:rPr>
                <a:t>R</a:t>
              </a:r>
              <a:r>
                <a:rPr lang="en-US" sz="2000" dirty="0">
                  <a:solidFill>
                    <a:srgbClr val="000000"/>
                  </a:solidFill>
                  <a:latin typeface="Open Sauce Light"/>
                </a:rPr>
                <a:t>ights-based</a:t>
              </a:r>
            </a:p>
          </p:txBody>
        </p:sp>
      </p:grpSp>
      <p:grpSp>
        <p:nvGrpSpPr>
          <p:cNvPr id="23" name="Group 22"/>
          <p:cNvGrpSpPr/>
          <p:nvPr/>
        </p:nvGrpSpPr>
        <p:grpSpPr>
          <a:xfrm>
            <a:off x="692354" y="2713353"/>
            <a:ext cx="9230188" cy="756822"/>
            <a:chOff x="1480906" y="3133908"/>
            <a:chExt cx="9230188" cy="756822"/>
          </a:xfrm>
        </p:grpSpPr>
        <p:sp>
          <p:nvSpPr>
            <p:cNvPr id="3" name="AutoShape 3"/>
            <p:cNvSpPr/>
            <p:nvPr/>
          </p:nvSpPr>
          <p:spPr>
            <a:xfrm>
              <a:off x="2360696" y="3133908"/>
              <a:ext cx="8057803" cy="756822"/>
            </a:xfrm>
            <a:prstGeom prst="rect">
              <a:avLst/>
            </a:prstGeom>
            <a:solidFill>
              <a:srgbClr val="C8FFDC">
                <a:alpha val="40000"/>
              </a:srgbClr>
            </a:solidFill>
          </p:spPr>
          <p:txBody>
            <a:bodyPr/>
            <a:lstStyle/>
            <a:p>
              <a:endParaRPr lang="en-US"/>
            </a:p>
          </p:txBody>
        </p:sp>
        <p:pic>
          <p:nvPicPr>
            <p:cNvPr id="8" name="Picture 8"/>
            <p:cNvPicPr>
              <a:picLocks noChangeAspect="1"/>
            </p:cNvPicPr>
            <p:nvPr/>
          </p:nvPicPr>
          <p:blipFill>
            <a:blip r:embed="rId4"/>
            <a:srcRect r="70821"/>
            <a:stretch>
              <a:fillRect/>
            </a:stretch>
          </p:blipFill>
          <p:spPr>
            <a:xfrm>
              <a:off x="1480906" y="3133908"/>
              <a:ext cx="879789" cy="756822"/>
            </a:xfrm>
            <a:prstGeom prst="rect">
              <a:avLst/>
            </a:prstGeom>
          </p:spPr>
        </p:pic>
        <p:sp>
          <p:nvSpPr>
            <p:cNvPr id="13" name="TextBox 13"/>
            <p:cNvSpPr txBox="1"/>
            <p:nvPr/>
          </p:nvSpPr>
          <p:spPr>
            <a:xfrm>
              <a:off x="2522428" y="3301873"/>
              <a:ext cx="8188666" cy="356251"/>
            </a:xfrm>
            <a:prstGeom prst="rect">
              <a:avLst/>
            </a:prstGeom>
          </p:spPr>
          <p:txBody>
            <a:bodyPr lIns="0" tIns="0" rIns="0" bIns="0" rtlCol="0" anchor="t">
              <a:spAutoFit/>
            </a:bodyPr>
            <a:lstStyle/>
            <a:p>
              <a:pPr>
                <a:lnSpc>
                  <a:spcPts val="2983"/>
                </a:lnSpc>
                <a:spcBef>
                  <a:spcPct val="0"/>
                </a:spcBef>
              </a:pPr>
              <a:r>
                <a:rPr lang="en-US" sz="2000" b="1" u="sng" dirty="0">
                  <a:solidFill>
                    <a:srgbClr val="000000"/>
                  </a:solidFill>
                  <a:latin typeface="Open Sauce Light"/>
                </a:rPr>
                <a:t>O</a:t>
              </a:r>
              <a:r>
                <a:rPr lang="en-US" sz="2000" dirty="0">
                  <a:solidFill>
                    <a:srgbClr val="000000"/>
                  </a:solidFill>
                  <a:latin typeface="Open Sauce Light"/>
                </a:rPr>
                <a:t>penness in data, knowledge, markets and opportunities</a:t>
              </a:r>
            </a:p>
          </p:txBody>
        </p:sp>
      </p:grpSp>
      <p:grpSp>
        <p:nvGrpSpPr>
          <p:cNvPr id="22" name="Group 21"/>
          <p:cNvGrpSpPr/>
          <p:nvPr/>
        </p:nvGrpSpPr>
        <p:grpSpPr>
          <a:xfrm>
            <a:off x="689757" y="3559181"/>
            <a:ext cx="9235383" cy="756822"/>
            <a:chOff x="1478309" y="3979736"/>
            <a:chExt cx="9235383" cy="756822"/>
          </a:xfrm>
        </p:grpSpPr>
        <p:sp>
          <p:nvSpPr>
            <p:cNvPr id="4" name="AutoShape 4"/>
            <p:cNvSpPr/>
            <p:nvPr/>
          </p:nvSpPr>
          <p:spPr>
            <a:xfrm>
              <a:off x="2363294" y="3979736"/>
              <a:ext cx="8055206" cy="756822"/>
            </a:xfrm>
            <a:prstGeom prst="rect">
              <a:avLst/>
            </a:prstGeom>
            <a:solidFill>
              <a:srgbClr val="C8FFDC">
                <a:alpha val="49804"/>
              </a:srgbClr>
            </a:solidFill>
          </p:spPr>
          <p:txBody>
            <a:bodyPr/>
            <a:lstStyle/>
            <a:p>
              <a:endParaRPr lang="en-US"/>
            </a:p>
          </p:txBody>
        </p:sp>
        <p:pic>
          <p:nvPicPr>
            <p:cNvPr id="9" name="Picture 9"/>
            <p:cNvPicPr>
              <a:picLocks noChangeAspect="1"/>
            </p:cNvPicPr>
            <p:nvPr/>
          </p:nvPicPr>
          <p:blipFill>
            <a:blip r:embed="rId5"/>
            <a:srcRect r="80838"/>
            <a:stretch>
              <a:fillRect/>
            </a:stretch>
          </p:blipFill>
          <p:spPr>
            <a:xfrm>
              <a:off x="1478309" y="3979736"/>
              <a:ext cx="882387" cy="756822"/>
            </a:xfrm>
            <a:prstGeom prst="rect">
              <a:avLst/>
            </a:prstGeom>
          </p:spPr>
        </p:pic>
        <p:sp>
          <p:nvSpPr>
            <p:cNvPr id="14" name="TextBox 14"/>
            <p:cNvSpPr txBox="1"/>
            <p:nvPr/>
          </p:nvSpPr>
          <p:spPr>
            <a:xfrm>
              <a:off x="2525026" y="4147701"/>
              <a:ext cx="8188666" cy="356251"/>
            </a:xfrm>
            <a:prstGeom prst="rect">
              <a:avLst/>
            </a:prstGeom>
          </p:spPr>
          <p:txBody>
            <a:bodyPr lIns="0" tIns="0" rIns="0" bIns="0" rtlCol="0" anchor="t">
              <a:spAutoFit/>
            </a:bodyPr>
            <a:lstStyle/>
            <a:p>
              <a:pPr>
                <a:lnSpc>
                  <a:spcPts val="2983"/>
                </a:lnSpc>
                <a:spcBef>
                  <a:spcPct val="0"/>
                </a:spcBef>
              </a:pPr>
              <a:r>
                <a:rPr lang="en-US" sz="2000" dirty="0">
                  <a:solidFill>
                    <a:srgbClr val="000000"/>
                  </a:solidFill>
                  <a:latin typeface="Open Sauce Light"/>
                </a:rPr>
                <a:t>Inclusive </a:t>
              </a:r>
              <a:r>
                <a:rPr lang="en-US" sz="2000" b="1" u="sng" dirty="0">
                  <a:solidFill>
                    <a:srgbClr val="000000"/>
                  </a:solidFill>
                  <a:latin typeface="Open Sauce Light"/>
                </a:rPr>
                <a:t>A</a:t>
              </a:r>
              <a:r>
                <a:rPr lang="en-US" sz="2000" dirty="0">
                  <a:solidFill>
                    <a:srgbClr val="000000"/>
                  </a:solidFill>
                  <a:latin typeface="Open Sauce Light"/>
                </a:rPr>
                <a:t>ccess for digital transformation </a:t>
              </a:r>
            </a:p>
          </p:txBody>
        </p:sp>
      </p:grpSp>
      <p:grpSp>
        <p:nvGrpSpPr>
          <p:cNvPr id="21" name="Group 20"/>
          <p:cNvGrpSpPr/>
          <p:nvPr/>
        </p:nvGrpSpPr>
        <p:grpSpPr>
          <a:xfrm>
            <a:off x="692354" y="4405009"/>
            <a:ext cx="9232786" cy="765775"/>
            <a:chOff x="1480906" y="4825564"/>
            <a:chExt cx="9232786" cy="765775"/>
          </a:xfrm>
        </p:grpSpPr>
        <p:sp>
          <p:nvSpPr>
            <p:cNvPr id="5" name="AutoShape 5"/>
            <p:cNvSpPr/>
            <p:nvPr/>
          </p:nvSpPr>
          <p:spPr>
            <a:xfrm>
              <a:off x="2363294" y="4825564"/>
              <a:ext cx="8055206" cy="756822"/>
            </a:xfrm>
            <a:prstGeom prst="rect">
              <a:avLst/>
            </a:prstGeom>
            <a:solidFill>
              <a:srgbClr val="C8FFDC">
                <a:alpha val="80000"/>
              </a:srgbClr>
            </a:solidFill>
          </p:spPr>
          <p:txBody>
            <a:bodyPr/>
            <a:lstStyle/>
            <a:p>
              <a:endParaRPr lang="en-US"/>
            </a:p>
          </p:txBody>
        </p:sp>
        <p:pic>
          <p:nvPicPr>
            <p:cNvPr id="11" name="Picture 11"/>
            <p:cNvPicPr>
              <a:picLocks noChangeAspect="1"/>
            </p:cNvPicPr>
            <p:nvPr/>
          </p:nvPicPr>
          <p:blipFill>
            <a:blip r:embed="rId6"/>
            <a:srcRect r="80463"/>
            <a:stretch>
              <a:fillRect/>
            </a:stretch>
          </p:blipFill>
          <p:spPr>
            <a:xfrm>
              <a:off x="1480906" y="4834150"/>
              <a:ext cx="879789" cy="757189"/>
            </a:xfrm>
            <a:prstGeom prst="rect">
              <a:avLst/>
            </a:prstGeom>
          </p:spPr>
        </p:pic>
        <p:sp>
          <p:nvSpPr>
            <p:cNvPr id="15" name="TextBox 15"/>
            <p:cNvSpPr txBox="1"/>
            <p:nvPr/>
          </p:nvSpPr>
          <p:spPr>
            <a:xfrm>
              <a:off x="2525026" y="4993529"/>
              <a:ext cx="8188666" cy="356251"/>
            </a:xfrm>
            <a:prstGeom prst="rect">
              <a:avLst/>
            </a:prstGeom>
          </p:spPr>
          <p:txBody>
            <a:bodyPr lIns="0" tIns="0" rIns="0" bIns="0" rtlCol="0" anchor="t">
              <a:spAutoFit/>
            </a:bodyPr>
            <a:lstStyle/>
            <a:p>
              <a:pPr>
                <a:lnSpc>
                  <a:spcPts val="2983"/>
                </a:lnSpc>
                <a:spcBef>
                  <a:spcPct val="0"/>
                </a:spcBef>
              </a:pPr>
              <a:r>
                <a:rPr lang="en-US" sz="2000" b="1" u="sng" dirty="0">
                  <a:solidFill>
                    <a:srgbClr val="000000"/>
                  </a:solidFill>
                  <a:latin typeface="Open Sauce Light"/>
                </a:rPr>
                <a:t>M</a:t>
              </a:r>
              <a:r>
                <a:rPr lang="en-US" sz="2000" dirty="0">
                  <a:solidFill>
                    <a:srgbClr val="000000"/>
                  </a:solidFill>
                  <a:latin typeface="Open Sauce Light"/>
                </a:rPr>
                <a:t>ulti-stakeholder approach to digital governance</a:t>
              </a:r>
            </a:p>
          </p:txBody>
        </p:sp>
      </p:grpSp>
      <p:grpSp>
        <p:nvGrpSpPr>
          <p:cNvPr id="20" name="Group 19"/>
          <p:cNvGrpSpPr/>
          <p:nvPr/>
        </p:nvGrpSpPr>
        <p:grpSpPr>
          <a:xfrm>
            <a:off x="735040" y="5268376"/>
            <a:ext cx="9187502" cy="968454"/>
            <a:chOff x="1643801" y="5690820"/>
            <a:chExt cx="9187502" cy="968454"/>
          </a:xfrm>
        </p:grpSpPr>
        <p:sp>
          <p:nvSpPr>
            <p:cNvPr id="6" name="AutoShape 6"/>
            <p:cNvSpPr/>
            <p:nvPr/>
          </p:nvSpPr>
          <p:spPr>
            <a:xfrm>
              <a:off x="2480904" y="5711077"/>
              <a:ext cx="8055206" cy="756822"/>
            </a:xfrm>
            <a:prstGeom prst="rect">
              <a:avLst/>
            </a:prstGeom>
            <a:solidFill>
              <a:srgbClr val="C8FFDC"/>
            </a:solidFill>
          </p:spPr>
          <p:txBody>
            <a:bodyPr/>
            <a:lstStyle/>
            <a:p>
              <a:endParaRPr lang="en-US"/>
            </a:p>
          </p:txBody>
        </p:sp>
        <p:pic>
          <p:nvPicPr>
            <p:cNvPr id="10" name="Picture 10"/>
            <p:cNvPicPr>
              <a:picLocks noChangeAspect="1"/>
            </p:cNvPicPr>
            <p:nvPr/>
          </p:nvPicPr>
          <p:blipFill>
            <a:blip r:embed="rId7"/>
            <a:srcRect r="84645" b="14324"/>
            <a:stretch>
              <a:fillRect/>
            </a:stretch>
          </p:blipFill>
          <p:spPr>
            <a:xfrm>
              <a:off x="1643801" y="5690820"/>
              <a:ext cx="762177" cy="759206"/>
            </a:xfrm>
            <a:prstGeom prst="rect">
              <a:avLst/>
            </a:prstGeom>
          </p:spPr>
        </p:pic>
        <p:sp>
          <p:nvSpPr>
            <p:cNvPr id="16" name="TextBox 16"/>
            <p:cNvSpPr txBox="1"/>
            <p:nvPr/>
          </p:nvSpPr>
          <p:spPr>
            <a:xfrm>
              <a:off x="2642637" y="5889833"/>
              <a:ext cx="8188666" cy="769441"/>
            </a:xfrm>
            <a:prstGeom prst="rect">
              <a:avLst/>
            </a:prstGeom>
          </p:spPr>
          <p:txBody>
            <a:bodyPr lIns="0" tIns="0" rIns="0" bIns="0" rtlCol="0" anchor="t">
              <a:spAutoFit/>
            </a:bodyPr>
            <a:lstStyle/>
            <a:p>
              <a:pPr>
                <a:lnSpc>
                  <a:spcPts val="2983"/>
                </a:lnSpc>
              </a:pPr>
              <a:r>
                <a:rPr lang="en-US" sz="2000" b="1" u="sng" dirty="0">
                  <a:solidFill>
                    <a:srgbClr val="000000"/>
                  </a:solidFill>
                  <a:latin typeface="Open Sauce Light"/>
                </a:rPr>
                <a:t>Cross</a:t>
              </a:r>
              <a:r>
                <a:rPr lang="en-US" sz="2000" dirty="0">
                  <a:solidFill>
                    <a:srgbClr val="000000"/>
                  </a:solidFill>
                  <a:latin typeface="Open Sauce Light"/>
                </a:rPr>
                <a:t>-cutting Priorities: Gender equality, Africa​</a:t>
              </a:r>
            </a:p>
            <a:p>
              <a:pPr>
                <a:lnSpc>
                  <a:spcPts val="2983"/>
                </a:lnSpc>
                <a:spcBef>
                  <a:spcPct val="0"/>
                </a:spcBef>
              </a:pPr>
              <a:endParaRPr lang="en-US" sz="2000" dirty="0">
                <a:solidFill>
                  <a:srgbClr val="000000"/>
                </a:solidFill>
                <a:latin typeface="Open Sauce Light"/>
              </a:endParaRPr>
            </a:p>
          </p:txBody>
        </p:sp>
      </p:grpSp>
      <p:pic>
        <p:nvPicPr>
          <p:cNvPr id="18" name="Picture 18"/>
          <p:cNvPicPr>
            <a:picLocks noChangeAspect="1"/>
          </p:cNvPicPr>
          <p:nvPr/>
        </p:nvPicPr>
        <p:blipFill>
          <a:blip r:embed="rId8"/>
          <a:srcRect/>
          <a:stretch>
            <a:fillRect/>
          </a:stretch>
        </p:blipFill>
        <p:spPr>
          <a:xfrm>
            <a:off x="9300733" y="2045203"/>
            <a:ext cx="2423202" cy="3505538"/>
          </a:xfrm>
          <a:prstGeom prst="rect">
            <a:avLst/>
          </a:prstGeom>
        </p:spPr>
      </p:pic>
      <p:sp>
        <p:nvSpPr>
          <p:cNvPr id="29" name="Title 28">
            <a:extLst>
              <a:ext uri="{FF2B5EF4-FFF2-40B4-BE49-F238E27FC236}">
                <a16:creationId xmlns:a16="http://schemas.microsoft.com/office/drawing/2014/main" id="{7632965E-7589-41B4-A228-1BF2BA148F74}"/>
              </a:ext>
            </a:extLst>
          </p:cNvPr>
          <p:cNvSpPr>
            <a:spLocks noGrp="1"/>
          </p:cNvSpPr>
          <p:nvPr>
            <p:ph type="title"/>
          </p:nvPr>
        </p:nvSpPr>
        <p:spPr>
          <a:xfrm>
            <a:off x="1153810" y="423004"/>
            <a:ext cx="9947224" cy="1625102"/>
          </a:xfrm>
        </p:spPr>
        <p:txBody>
          <a:bodyPr/>
          <a:lstStyle/>
          <a:p>
            <a:r>
              <a:rPr lang="en-US" dirty="0"/>
              <a:t>UNESCO’s Approach to Digital Transformation: </a:t>
            </a:r>
            <a:r>
              <a:rPr lang="en-US" dirty="0">
                <a:solidFill>
                  <a:schemeClr val="tx1">
                    <a:lumMod val="50000"/>
                    <a:lumOff val="50000"/>
                  </a:schemeClr>
                </a:solidFill>
                <a:latin typeface="+mn-lt"/>
              </a:rPr>
              <a:t>ROAM-X</a:t>
            </a:r>
            <a:endParaRPr lang="fr-FR" dirty="0">
              <a:solidFill>
                <a:schemeClr val="tx1">
                  <a:lumMod val="50000"/>
                  <a:lumOff val="50000"/>
                </a:schemeClr>
              </a:solidFill>
              <a:latin typeface="+mn-lt"/>
            </a:endParaRPr>
          </a:p>
        </p:txBody>
      </p:sp>
    </p:spTree>
    <p:extLst>
      <p:ext uri="{BB962C8B-B14F-4D97-AF65-F5344CB8AC3E}">
        <p14:creationId xmlns:p14="http://schemas.microsoft.com/office/powerpoint/2010/main" val="36665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F2E0F-A929-4D11-9DCB-AA6E6E809A27}"/>
              </a:ext>
            </a:extLst>
          </p:cNvPr>
          <p:cNvSpPr>
            <a:spLocks noGrp="1"/>
          </p:cNvSpPr>
          <p:nvPr>
            <p:ph type="title"/>
          </p:nvPr>
        </p:nvSpPr>
        <p:spPr>
          <a:xfrm>
            <a:off x="1104742" y="280181"/>
            <a:ext cx="9982516" cy="1625102"/>
          </a:xfrm>
        </p:spPr>
        <p:txBody>
          <a:bodyPr/>
          <a:lstStyle/>
          <a:p>
            <a:r>
              <a:rPr lang="en-US" dirty="0"/>
              <a:t>Capacity-building intervention cycle</a:t>
            </a:r>
            <a:br>
              <a:rPr lang="en-US" dirty="0"/>
            </a:br>
            <a:br>
              <a:rPr lang="en-US" dirty="0"/>
            </a:br>
            <a:endParaRPr lang="fr-FR" dirty="0"/>
          </a:p>
        </p:txBody>
      </p:sp>
      <p:graphicFrame>
        <p:nvGraphicFramePr>
          <p:cNvPr id="4" name="Content Placeholder 3">
            <a:extLst>
              <a:ext uri="{FF2B5EF4-FFF2-40B4-BE49-F238E27FC236}">
                <a16:creationId xmlns:a16="http://schemas.microsoft.com/office/drawing/2014/main" id="{FA67773B-C615-49FA-A965-35C812B0A69D}"/>
              </a:ext>
            </a:extLst>
          </p:cNvPr>
          <p:cNvGraphicFramePr>
            <a:graphicFrameLocks noGrp="1"/>
          </p:cNvGraphicFramePr>
          <p:nvPr>
            <p:ph idx="1"/>
            <p:extLst>
              <p:ext uri="{D42A27DB-BD31-4B8C-83A1-F6EECF244321}">
                <p14:modId xmlns:p14="http://schemas.microsoft.com/office/powerpoint/2010/main" val="87709002"/>
              </p:ext>
            </p:extLst>
          </p:nvPr>
        </p:nvGraphicFramePr>
        <p:xfrm>
          <a:off x="1580114" y="1867477"/>
          <a:ext cx="9275518" cy="433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Diagram&#10;&#10;Description automatically generated">
            <a:extLst>
              <a:ext uri="{FF2B5EF4-FFF2-40B4-BE49-F238E27FC236}">
                <a16:creationId xmlns:a16="http://schemas.microsoft.com/office/drawing/2014/main" id="{A6361A6D-640F-4BA4-9519-04AD5D07098B}"/>
              </a:ext>
            </a:extLst>
          </p:cNvPr>
          <p:cNvPicPr>
            <a:picLocks noChangeAspect="1"/>
          </p:cNvPicPr>
          <p:nvPr/>
        </p:nvPicPr>
        <p:blipFill>
          <a:blip r:embed="rId8"/>
          <a:stretch>
            <a:fillRect/>
          </a:stretch>
        </p:blipFill>
        <p:spPr>
          <a:xfrm>
            <a:off x="8279396" y="998884"/>
            <a:ext cx="1720157" cy="2302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A picture containing graphical user interface&#10;&#10;Description automatically generated">
            <a:extLst>
              <a:ext uri="{FF2B5EF4-FFF2-40B4-BE49-F238E27FC236}">
                <a16:creationId xmlns:a16="http://schemas.microsoft.com/office/drawing/2014/main" id="{9B7E223B-6C6A-42AE-9397-2F20EFD45CCC}"/>
              </a:ext>
            </a:extLst>
          </p:cNvPr>
          <p:cNvPicPr>
            <a:picLocks noChangeAspect="1"/>
          </p:cNvPicPr>
          <p:nvPr/>
        </p:nvPicPr>
        <p:blipFill>
          <a:blip r:embed="rId9"/>
          <a:stretch>
            <a:fillRect/>
          </a:stretch>
        </p:blipFill>
        <p:spPr>
          <a:xfrm>
            <a:off x="8658799" y="3424108"/>
            <a:ext cx="1780169" cy="2497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Logo&#10;&#10;Description automatically generated">
            <a:extLst>
              <a:ext uri="{FF2B5EF4-FFF2-40B4-BE49-F238E27FC236}">
                <a16:creationId xmlns:a16="http://schemas.microsoft.com/office/drawing/2014/main" id="{600E0B27-F00B-4EC0-A8C0-4D85B27A3640}"/>
              </a:ext>
            </a:extLst>
          </p:cNvPr>
          <p:cNvPicPr>
            <a:picLocks noChangeAspect="1"/>
          </p:cNvPicPr>
          <p:nvPr/>
        </p:nvPicPr>
        <p:blipFill>
          <a:blip r:embed="rId10"/>
          <a:stretch>
            <a:fillRect/>
          </a:stretch>
        </p:blipFill>
        <p:spPr>
          <a:xfrm>
            <a:off x="2621140" y="1187644"/>
            <a:ext cx="1472042" cy="2077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a:extLst>
              <a:ext uri="{FF2B5EF4-FFF2-40B4-BE49-F238E27FC236}">
                <a16:creationId xmlns:a16="http://schemas.microsoft.com/office/drawing/2014/main" id="{E24EC04C-CEAE-41F2-93DF-3950088B0E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3697" y="3331033"/>
            <a:ext cx="2098223" cy="1475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Graphical user interface&#10;&#10;Description automatically generated with low confidence">
            <a:extLst>
              <a:ext uri="{FF2B5EF4-FFF2-40B4-BE49-F238E27FC236}">
                <a16:creationId xmlns:a16="http://schemas.microsoft.com/office/drawing/2014/main" id="{3516AB42-D6A1-4C16-9ABA-F05FBFE7C66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52808" y="4996607"/>
            <a:ext cx="2354393" cy="12194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322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6613A-452E-1CF5-6629-1EB57723CC92}"/>
              </a:ext>
            </a:extLst>
          </p:cNvPr>
          <p:cNvSpPr>
            <a:spLocks noGrp="1"/>
          </p:cNvSpPr>
          <p:nvPr>
            <p:ph type="title"/>
          </p:nvPr>
        </p:nvSpPr>
        <p:spPr>
          <a:xfrm>
            <a:off x="1105787" y="433643"/>
            <a:ext cx="9947224" cy="1625102"/>
          </a:xfrm>
        </p:spPr>
        <p:txBody>
          <a:bodyPr anchor="ctr">
            <a:normAutofit/>
          </a:bodyPr>
          <a:lstStyle/>
          <a:p>
            <a:r>
              <a:rPr lang="en-US" dirty="0"/>
              <a:t>Opportunities created by Digital Transformation</a:t>
            </a:r>
          </a:p>
        </p:txBody>
      </p:sp>
      <p:graphicFrame>
        <p:nvGraphicFramePr>
          <p:cNvPr id="9" name="Content Placeholder 4">
            <a:extLst>
              <a:ext uri="{FF2B5EF4-FFF2-40B4-BE49-F238E27FC236}">
                <a16:creationId xmlns:a16="http://schemas.microsoft.com/office/drawing/2014/main" id="{57888178-8B0F-36A6-61EC-961DAB4F666B}"/>
              </a:ext>
            </a:extLst>
          </p:cNvPr>
          <p:cNvGraphicFramePr>
            <a:graphicFrameLocks noGrp="1"/>
          </p:cNvGraphicFramePr>
          <p:nvPr>
            <p:ph idx="1"/>
            <p:extLst>
              <p:ext uri="{D42A27DB-BD31-4B8C-83A1-F6EECF244321}">
                <p14:modId xmlns:p14="http://schemas.microsoft.com/office/powerpoint/2010/main" val="2980588233"/>
              </p:ext>
            </p:extLst>
          </p:nvPr>
        </p:nvGraphicFramePr>
        <p:xfrm>
          <a:off x="1356159" y="2237784"/>
          <a:ext cx="4584701" cy="351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Graphical user interface&#10;&#10;Description automatically generated">
            <a:extLst>
              <a:ext uri="{FF2B5EF4-FFF2-40B4-BE49-F238E27FC236}">
                <a16:creationId xmlns:a16="http://schemas.microsoft.com/office/drawing/2014/main" id="{5B580740-D9B9-7CDB-CA9B-F0883A3AB771}"/>
              </a:ext>
            </a:extLst>
          </p:cNvPr>
          <p:cNvPicPr>
            <a:picLocks noChangeAspect="1"/>
          </p:cNvPicPr>
          <p:nvPr/>
        </p:nvPicPr>
        <p:blipFill>
          <a:blip r:embed="rId8"/>
          <a:stretch>
            <a:fillRect/>
          </a:stretch>
        </p:blipFill>
        <p:spPr>
          <a:xfrm>
            <a:off x="6858251" y="1914507"/>
            <a:ext cx="4377409" cy="3841177"/>
          </a:xfrm>
          <a:prstGeom prst="rect">
            <a:avLst/>
          </a:prstGeom>
          <a:noFill/>
        </p:spPr>
      </p:pic>
    </p:spTree>
    <p:extLst>
      <p:ext uri="{BB962C8B-B14F-4D97-AF65-F5344CB8AC3E}">
        <p14:creationId xmlns:p14="http://schemas.microsoft.com/office/powerpoint/2010/main" val="43718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CCD40044-5DD2-E62F-1FB3-ACEDC0E91646}"/>
              </a:ext>
            </a:extLst>
          </p:cNvPr>
          <p:cNvPicPr>
            <a:picLocks noGrp="1" noChangeAspect="1"/>
          </p:cNvPicPr>
          <p:nvPr>
            <p:ph idx="1"/>
          </p:nvPr>
        </p:nvPicPr>
        <p:blipFill rotWithShape="1">
          <a:blip r:embed="rId2"/>
          <a:stretch/>
        </p:blipFill>
        <p:spPr>
          <a:xfrm>
            <a:off x="2011681" y="211744"/>
            <a:ext cx="7030850" cy="6168577"/>
          </a:xfrm>
          <a:noFill/>
        </p:spPr>
      </p:pic>
    </p:spTree>
    <p:extLst>
      <p:ext uri="{BB962C8B-B14F-4D97-AF65-F5344CB8AC3E}">
        <p14:creationId xmlns:p14="http://schemas.microsoft.com/office/powerpoint/2010/main" val="323433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72754-B277-4167-A72E-40F24AFA7F03}"/>
              </a:ext>
            </a:extLst>
          </p:cNvPr>
          <p:cNvSpPr>
            <a:spLocks noGrp="1"/>
          </p:cNvSpPr>
          <p:nvPr>
            <p:ph type="title"/>
          </p:nvPr>
        </p:nvSpPr>
        <p:spPr>
          <a:xfrm>
            <a:off x="1104742" y="399054"/>
            <a:ext cx="9982516" cy="804074"/>
          </a:xfrm>
        </p:spPr>
        <p:txBody>
          <a:bodyPr/>
          <a:lstStyle/>
          <a:p>
            <a:pPr algn="ctr"/>
            <a:r>
              <a:rPr lang="en-US" sz="3600">
                <a:latin typeface="+mn-lt"/>
              </a:rPr>
              <a:t>Three Key Challenges</a:t>
            </a:r>
            <a:br>
              <a:rPr lang="en-US"/>
            </a:br>
            <a:endParaRPr lang="fr-FR"/>
          </a:p>
        </p:txBody>
      </p:sp>
      <p:grpSp>
        <p:nvGrpSpPr>
          <p:cNvPr id="27" name="Group 26">
            <a:extLst>
              <a:ext uri="{FF2B5EF4-FFF2-40B4-BE49-F238E27FC236}">
                <a16:creationId xmlns:a16="http://schemas.microsoft.com/office/drawing/2014/main" id="{64723C7A-6DAA-4198-B627-D6B3446441D0}"/>
              </a:ext>
            </a:extLst>
          </p:cNvPr>
          <p:cNvGrpSpPr/>
          <p:nvPr/>
        </p:nvGrpSpPr>
        <p:grpSpPr>
          <a:xfrm>
            <a:off x="2290439" y="1203128"/>
            <a:ext cx="7696940" cy="4853781"/>
            <a:chOff x="1661185" y="1725613"/>
            <a:chExt cx="8263191" cy="4983163"/>
          </a:xfrm>
        </p:grpSpPr>
        <p:grpSp>
          <p:nvGrpSpPr>
            <p:cNvPr id="9" name="Group 8">
              <a:extLst>
                <a:ext uri="{FF2B5EF4-FFF2-40B4-BE49-F238E27FC236}">
                  <a16:creationId xmlns:a16="http://schemas.microsoft.com/office/drawing/2014/main" id="{0312A2BA-C0A0-4C50-B1B1-B5672F02F4EB}"/>
                </a:ext>
              </a:extLst>
            </p:cNvPr>
            <p:cNvGrpSpPr/>
            <p:nvPr/>
          </p:nvGrpSpPr>
          <p:grpSpPr>
            <a:xfrm>
              <a:off x="6723976" y="1725613"/>
              <a:ext cx="3200400" cy="1828800"/>
              <a:chOff x="4515413" y="3649487"/>
              <a:chExt cx="1536501" cy="1766093"/>
            </a:xfrm>
          </p:grpSpPr>
          <p:sp>
            <p:nvSpPr>
              <p:cNvPr id="10" name="Hexagon 9">
                <a:extLst>
                  <a:ext uri="{FF2B5EF4-FFF2-40B4-BE49-F238E27FC236}">
                    <a16:creationId xmlns:a16="http://schemas.microsoft.com/office/drawing/2014/main" id="{50345F93-9CAD-4A8C-B00B-BA43082C494F}"/>
                  </a:ext>
                </a:extLst>
              </p:cNvPr>
              <p:cNvSpPr/>
              <p:nvPr/>
            </p:nvSpPr>
            <p:spPr>
              <a:xfrm rot="5400000">
                <a:off x="4400617" y="3764283"/>
                <a:ext cx="1766093" cy="1536501"/>
              </a:xfrm>
              <a:prstGeom prst="hexagon">
                <a:avLst>
                  <a:gd name="adj" fmla="val 25000"/>
                  <a:gd name="vf" fmla="val 115470"/>
                </a:avLst>
              </a:prstGeom>
              <a:solidFill>
                <a:schemeClr val="bg2">
                  <a:lumMod val="90000"/>
                  <a:alpha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11" name="Hexagon 4">
                <a:extLst>
                  <a:ext uri="{FF2B5EF4-FFF2-40B4-BE49-F238E27FC236}">
                    <a16:creationId xmlns:a16="http://schemas.microsoft.com/office/drawing/2014/main" id="{2071CC15-46EA-4D5B-9AA8-CA4A63F3ED34}"/>
                  </a:ext>
                </a:extLst>
              </p:cNvPr>
              <p:cNvSpPr txBox="1"/>
              <p:nvPr/>
            </p:nvSpPr>
            <p:spPr>
              <a:xfrm>
                <a:off x="4754851" y="3924703"/>
                <a:ext cx="1057625" cy="12156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p:txBody>
          </p:sp>
        </p:grpSp>
        <p:grpSp>
          <p:nvGrpSpPr>
            <p:cNvPr id="12" name="Group 11">
              <a:extLst>
                <a:ext uri="{FF2B5EF4-FFF2-40B4-BE49-F238E27FC236}">
                  <a16:creationId xmlns:a16="http://schemas.microsoft.com/office/drawing/2014/main" id="{426E3AE6-7801-4282-8961-62CE5A5CD07A}"/>
                </a:ext>
              </a:extLst>
            </p:cNvPr>
            <p:cNvGrpSpPr/>
            <p:nvPr/>
          </p:nvGrpSpPr>
          <p:grpSpPr>
            <a:xfrm>
              <a:off x="3349987" y="1725613"/>
              <a:ext cx="3200400" cy="1828800"/>
              <a:chOff x="1672386" y="49535"/>
              <a:chExt cx="2589266" cy="2112036"/>
            </a:xfrm>
          </p:grpSpPr>
          <p:sp>
            <p:nvSpPr>
              <p:cNvPr id="13" name="Hexagon 12">
                <a:extLst>
                  <a:ext uri="{FF2B5EF4-FFF2-40B4-BE49-F238E27FC236}">
                    <a16:creationId xmlns:a16="http://schemas.microsoft.com/office/drawing/2014/main" id="{5A30AA6E-9E47-479D-862D-5030077318AB}"/>
                  </a:ext>
                </a:extLst>
              </p:cNvPr>
              <p:cNvSpPr/>
              <p:nvPr/>
            </p:nvSpPr>
            <p:spPr>
              <a:xfrm rot="5400000">
                <a:off x="1911001" y="-189080"/>
                <a:ext cx="2112036" cy="2589266"/>
              </a:xfrm>
              <a:prstGeom prst="hexagon">
                <a:avLst>
                  <a:gd name="adj" fmla="val 25000"/>
                  <a:gd name="vf" fmla="val 115470"/>
                </a:avLst>
              </a:prstGeom>
              <a:solidFill>
                <a:srgbClr val="0064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14" name="Hexagon 4">
                <a:extLst>
                  <a:ext uri="{FF2B5EF4-FFF2-40B4-BE49-F238E27FC236}">
                    <a16:creationId xmlns:a16="http://schemas.microsoft.com/office/drawing/2014/main" id="{CA40ED7B-1D4D-4652-861E-0D4B9822E298}"/>
                  </a:ext>
                </a:extLst>
              </p:cNvPr>
              <p:cNvSpPr txBox="1"/>
              <p:nvPr/>
            </p:nvSpPr>
            <p:spPr>
              <a:xfrm>
                <a:off x="2103930" y="401541"/>
                <a:ext cx="1726178" cy="1408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b="1" kern="1200" dirty="0">
                    <a:latin typeface="Avenir Next"/>
                    <a:ea typeface="+mn-lt"/>
                    <a:cs typeface="+mn-lt"/>
                  </a:rPr>
                  <a:t>Cultural and Organizational Barriers</a:t>
                </a:r>
                <a:endParaRPr lang="fr-FR" sz="2400" kern="1200" dirty="0"/>
              </a:p>
            </p:txBody>
          </p:sp>
        </p:grpSp>
        <p:grpSp>
          <p:nvGrpSpPr>
            <p:cNvPr id="15" name="Group 14">
              <a:extLst>
                <a:ext uri="{FF2B5EF4-FFF2-40B4-BE49-F238E27FC236}">
                  <a16:creationId xmlns:a16="http://schemas.microsoft.com/office/drawing/2014/main" id="{1BE2890A-6F6F-4CEC-8733-82A6BC86E079}"/>
                </a:ext>
              </a:extLst>
            </p:cNvPr>
            <p:cNvGrpSpPr/>
            <p:nvPr/>
          </p:nvGrpSpPr>
          <p:grpSpPr>
            <a:xfrm>
              <a:off x="1661185" y="3292212"/>
              <a:ext cx="3200400" cy="1828800"/>
              <a:chOff x="4515413" y="3649487"/>
              <a:chExt cx="1536501" cy="1766093"/>
            </a:xfrm>
          </p:grpSpPr>
          <p:sp>
            <p:nvSpPr>
              <p:cNvPr id="16" name="Hexagon 15">
                <a:extLst>
                  <a:ext uri="{FF2B5EF4-FFF2-40B4-BE49-F238E27FC236}">
                    <a16:creationId xmlns:a16="http://schemas.microsoft.com/office/drawing/2014/main" id="{C2E18A24-123F-4990-8208-315830C7F84A}"/>
                  </a:ext>
                </a:extLst>
              </p:cNvPr>
              <p:cNvSpPr/>
              <p:nvPr/>
            </p:nvSpPr>
            <p:spPr>
              <a:xfrm rot="5400000">
                <a:off x="4400617" y="3764283"/>
                <a:ext cx="1766093" cy="1536501"/>
              </a:xfrm>
              <a:prstGeom prst="hexagon">
                <a:avLst>
                  <a:gd name="adj" fmla="val 25000"/>
                  <a:gd name="vf" fmla="val 115470"/>
                </a:avLst>
              </a:prstGeom>
              <a:solidFill>
                <a:schemeClr val="bg2">
                  <a:lumMod val="90000"/>
                  <a:alpha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17" name="Hexagon 4">
                <a:extLst>
                  <a:ext uri="{FF2B5EF4-FFF2-40B4-BE49-F238E27FC236}">
                    <a16:creationId xmlns:a16="http://schemas.microsoft.com/office/drawing/2014/main" id="{EE87947A-2FE8-4006-8AE1-8F3EA66D0292}"/>
                  </a:ext>
                </a:extLst>
              </p:cNvPr>
              <p:cNvSpPr txBox="1"/>
              <p:nvPr/>
            </p:nvSpPr>
            <p:spPr>
              <a:xfrm>
                <a:off x="4754851" y="3924703"/>
                <a:ext cx="1057625" cy="12156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p:txBody>
          </p:sp>
        </p:grpSp>
        <p:grpSp>
          <p:nvGrpSpPr>
            <p:cNvPr id="18" name="Group 17">
              <a:extLst>
                <a:ext uri="{FF2B5EF4-FFF2-40B4-BE49-F238E27FC236}">
                  <a16:creationId xmlns:a16="http://schemas.microsoft.com/office/drawing/2014/main" id="{C3EDEC42-9EDC-47C6-B187-D929E9C06601}"/>
                </a:ext>
              </a:extLst>
            </p:cNvPr>
            <p:cNvGrpSpPr/>
            <p:nvPr/>
          </p:nvGrpSpPr>
          <p:grpSpPr>
            <a:xfrm>
              <a:off x="5035174" y="3292211"/>
              <a:ext cx="3200400" cy="1828800"/>
              <a:chOff x="1672386" y="49535"/>
              <a:chExt cx="2589266" cy="2112036"/>
            </a:xfrm>
          </p:grpSpPr>
          <p:sp>
            <p:nvSpPr>
              <p:cNvPr id="19" name="Hexagon 18">
                <a:extLst>
                  <a:ext uri="{FF2B5EF4-FFF2-40B4-BE49-F238E27FC236}">
                    <a16:creationId xmlns:a16="http://schemas.microsoft.com/office/drawing/2014/main" id="{046B512F-94F7-40AB-B179-8718D698D824}"/>
                  </a:ext>
                </a:extLst>
              </p:cNvPr>
              <p:cNvSpPr/>
              <p:nvPr/>
            </p:nvSpPr>
            <p:spPr>
              <a:xfrm rot="5400000">
                <a:off x="1911001" y="-189080"/>
                <a:ext cx="2112036" cy="2589266"/>
              </a:xfrm>
              <a:prstGeom prst="hexagon">
                <a:avLst>
                  <a:gd name="adj" fmla="val 25000"/>
                  <a:gd name="vf" fmla="val 115470"/>
                </a:avLst>
              </a:prstGeom>
              <a:solidFill>
                <a:srgbClr val="0064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20" name="Hexagon 4">
                <a:extLst>
                  <a:ext uri="{FF2B5EF4-FFF2-40B4-BE49-F238E27FC236}">
                    <a16:creationId xmlns:a16="http://schemas.microsoft.com/office/drawing/2014/main" id="{A41C0621-FFFF-48D7-9654-6E853942C2BD}"/>
                  </a:ext>
                </a:extLst>
              </p:cNvPr>
              <p:cNvSpPr txBox="1"/>
              <p:nvPr/>
            </p:nvSpPr>
            <p:spPr>
              <a:xfrm>
                <a:off x="2103930" y="401541"/>
                <a:ext cx="1726178" cy="1408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b="1" kern="1200">
                    <a:latin typeface="Avenir Next"/>
                    <a:ea typeface="+mn-lt"/>
                    <a:cs typeface="+mn-lt"/>
                  </a:rPr>
                  <a:t>Data and Infrastructure Barriers</a:t>
                </a:r>
              </a:p>
            </p:txBody>
          </p:sp>
        </p:grpSp>
        <p:grpSp>
          <p:nvGrpSpPr>
            <p:cNvPr id="21" name="Group 20">
              <a:extLst>
                <a:ext uri="{FF2B5EF4-FFF2-40B4-BE49-F238E27FC236}">
                  <a16:creationId xmlns:a16="http://schemas.microsoft.com/office/drawing/2014/main" id="{0C43C428-0F57-462A-9363-9BDBF8D24FA7}"/>
                </a:ext>
              </a:extLst>
            </p:cNvPr>
            <p:cNvGrpSpPr/>
            <p:nvPr/>
          </p:nvGrpSpPr>
          <p:grpSpPr>
            <a:xfrm>
              <a:off x="6723976" y="4879976"/>
              <a:ext cx="3200400" cy="1828800"/>
              <a:chOff x="4515413" y="3649487"/>
              <a:chExt cx="1536501" cy="1766093"/>
            </a:xfrm>
          </p:grpSpPr>
          <p:sp>
            <p:nvSpPr>
              <p:cNvPr id="22" name="Hexagon 21">
                <a:extLst>
                  <a:ext uri="{FF2B5EF4-FFF2-40B4-BE49-F238E27FC236}">
                    <a16:creationId xmlns:a16="http://schemas.microsoft.com/office/drawing/2014/main" id="{8E5C27F5-815C-499B-B452-785925AF20F8}"/>
                  </a:ext>
                </a:extLst>
              </p:cNvPr>
              <p:cNvSpPr/>
              <p:nvPr/>
            </p:nvSpPr>
            <p:spPr>
              <a:xfrm rot="5400000">
                <a:off x="4400617" y="3764283"/>
                <a:ext cx="1766093" cy="1536501"/>
              </a:xfrm>
              <a:prstGeom prst="hexagon">
                <a:avLst>
                  <a:gd name="adj" fmla="val 25000"/>
                  <a:gd name="vf" fmla="val 115470"/>
                </a:avLst>
              </a:prstGeom>
              <a:solidFill>
                <a:schemeClr val="bg2">
                  <a:lumMod val="90000"/>
                  <a:alpha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23" name="Hexagon 4">
                <a:extLst>
                  <a:ext uri="{FF2B5EF4-FFF2-40B4-BE49-F238E27FC236}">
                    <a16:creationId xmlns:a16="http://schemas.microsoft.com/office/drawing/2014/main" id="{7C2D73E1-9CF8-401E-800A-186C2DACC6A4}"/>
                  </a:ext>
                </a:extLst>
              </p:cNvPr>
              <p:cNvSpPr txBox="1"/>
              <p:nvPr/>
            </p:nvSpPr>
            <p:spPr>
              <a:xfrm>
                <a:off x="4754851" y="3924703"/>
                <a:ext cx="1057625" cy="12156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p:txBody>
          </p:sp>
        </p:grpSp>
        <p:grpSp>
          <p:nvGrpSpPr>
            <p:cNvPr id="24" name="Group 23">
              <a:extLst>
                <a:ext uri="{FF2B5EF4-FFF2-40B4-BE49-F238E27FC236}">
                  <a16:creationId xmlns:a16="http://schemas.microsoft.com/office/drawing/2014/main" id="{3D8DF163-E4BA-40E4-81BF-4AF729B4A420}"/>
                </a:ext>
              </a:extLst>
            </p:cNvPr>
            <p:cNvGrpSpPr/>
            <p:nvPr/>
          </p:nvGrpSpPr>
          <p:grpSpPr>
            <a:xfrm>
              <a:off x="3349987" y="4879976"/>
              <a:ext cx="3200400" cy="1828800"/>
              <a:chOff x="1672386" y="49535"/>
              <a:chExt cx="2589266" cy="2112036"/>
            </a:xfrm>
          </p:grpSpPr>
          <p:sp>
            <p:nvSpPr>
              <p:cNvPr id="25" name="Hexagon 24">
                <a:extLst>
                  <a:ext uri="{FF2B5EF4-FFF2-40B4-BE49-F238E27FC236}">
                    <a16:creationId xmlns:a16="http://schemas.microsoft.com/office/drawing/2014/main" id="{E06DBBFB-8F18-412A-98C6-8A35F21BB41E}"/>
                  </a:ext>
                </a:extLst>
              </p:cNvPr>
              <p:cNvSpPr/>
              <p:nvPr/>
            </p:nvSpPr>
            <p:spPr>
              <a:xfrm rot="5400000">
                <a:off x="1911001" y="-189080"/>
                <a:ext cx="2112036" cy="2589266"/>
              </a:xfrm>
              <a:prstGeom prst="hexagon">
                <a:avLst>
                  <a:gd name="adj" fmla="val 25000"/>
                  <a:gd name="vf" fmla="val 115470"/>
                </a:avLst>
              </a:prstGeom>
              <a:solidFill>
                <a:srgbClr val="0064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26" name="Hexagon 4">
                <a:extLst>
                  <a:ext uri="{FF2B5EF4-FFF2-40B4-BE49-F238E27FC236}">
                    <a16:creationId xmlns:a16="http://schemas.microsoft.com/office/drawing/2014/main" id="{0F9677FF-F2D2-4DBD-B0C3-4B792430769D}"/>
                  </a:ext>
                </a:extLst>
              </p:cNvPr>
              <p:cNvSpPr txBox="1"/>
              <p:nvPr/>
            </p:nvSpPr>
            <p:spPr>
              <a:xfrm>
                <a:off x="2103930" y="401541"/>
                <a:ext cx="1726178" cy="1408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b="1" kern="1200">
                    <a:latin typeface="Avenir Next"/>
                    <a:ea typeface="+mn-lt"/>
                    <a:cs typeface="+mn-lt"/>
                  </a:rPr>
                  <a:t>Human Resource Capacity</a:t>
                </a:r>
                <a:endParaRPr lang="fr-FR" sz="2400" kern="1200"/>
              </a:p>
            </p:txBody>
          </p:sp>
        </p:grpSp>
        <p:pic>
          <p:nvPicPr>
            <p:cNvPr id="3" name="Picture 3" descr="A picture containing text, blackboard&#10;&#10;Description automatically generated">
              <a:extLst>
                <a:ext uri="{FF2B5EF4-FFF2-40B4-BE49-F238E27FC236}">
                  <a16:creationId xmlns:a16="http://schemas.microsoft.com/office/drawing/2014/main" id="{34542D0A-BDF7-A8E4-7E77-1D251FD371CC}"/>
                </a:ext>
              </a:extLst>
            </p:cNvPr>
            <p:cNvPicPr>
              <a:picLocks noChangeAspect="1"/>
            </p:cNvPicPr>
            <p:nvPr/>
          </p:nvPicPr>
          <p:blipFill rotWithShape="1">
            <a:blip r:embed="rId3"/>
            <a:srcRect t="34462" r="65395" b="29700"/>
            <a:stretch/>
          </p:blipFill>
          <p:spPr>
            <a:xfrm>
              <a:off x="2685045" y="3607594"/>
              <a:ext cx="1152679" cy="1198033"/>
            </a:xfrm>
            <a:prstGeom prst="rect">
              <a:avLst/>
            </a:prstGeom>
          </p:spPr>
        </p:pic>
        <p:pic>
          <p:nvPicPr>
            <p:cNvPr id="6" name="Picture 3" descr="A picture containing text, blackboard&#10;&#10;Description automatically generated">
              <a:extLst>
                <a:ext uri="{FF2B5EF4-FFF2-40B4-BE49-F238E27FC236}">
                  <a16:creationId xmlns:a16="http://schemas.microsoft.com/office/drawing/2014/main" id="{E7827C29-2CE2-7C33-9A1A-126BDCDA8B21}"/>
                </a:ext>
              </a:extLst>
            </p:cNvPr>
            <p:cNvPicPr>
              <a:picLocks noChangeAspect="1"/>
            </p:cNvPicPr>
            <p:nvPr/>
          </p:nvPicPr>
          <p:blipFill rotWithShape="1">
            <a:blip r:embed="rId3"/>
            <a:srcRect l="31880" t="1907" r="30518" b="66757"/>
            <a:stretch/>
          </p:blipFill>
          <p:spPr>
            <a:xfrm>
              <a:off x="7670819" y="2077393"/>
              <a:ext cx="1306713" cy="1104074"/>
            </a:xfrm>
            <a:prstGeom prst="rect">
              <a:avLst/>
            </a:prstGeom>
          </p:spPr>
        </p:pic>
        <p:pic>
          <p:nvPicPr>
            <p:cNvPr id="7" name="Picture 3" descr="A picture containing text, blackboard&#10;&#10;Description automatically generated">
              <a:extLst>
                <a:ext uri="{FF2B5EF4-FFF2-40B4-BE49-F238E27FC236}">
                  <a16:creationId xmlns:a16="http://schemas.microsoft.com/office/drawing/2014/main" id="{0760EA0F-5BDC-6FCE-2B59-18983B3B6E66}"/>
                </a:ext>
              </a:extLst>
            </p:cNvPr>
            <p:cNvPicPr>
              <a:picLocks noChangeAspect="1"/>
            </p:cNvPicPr>
            <p:nvPr/>
          </p:nvPicPr>
          <p:blipFill rotWithShape="1">
            <a:blip r:embed="rId3"/>
            <a:srcRect l="69210" r="1362" b="58828"/>
            <a:stretch/>
          </p:blipFill>
          <p:spPr>
            <a:xfrm>
              <a:off x="7963690" y="5208587"/>
              <a:ext cx="818360" cy="1132067"/>
            </a:xfrm>
            <a:prstGeom prst="rect">
              <a:avLst/>
            </a:prstGeom>
          </p:spPr>
        </p:pic>
      </p:grpSp>
      <p:sp>
        <p:nvSpPr>
          <p:cNvPr id="4" name="TextBox 3">
            <a:extLst>
              <a:ext uri="{FF2B5EF4-FFF2-40B4-BE49-F238E27FC236}">
                <a16:creationId xmlns:a16="http://schemas.microsoft.com/office/drawing/2014/main" id="{A4586E15-9F1F-7654-B5F5-068381A77689}"/>
              </a:ext>
            </a:extLst>
          </p:cNvPr>
          <p:cNvSpPr txBox="1"/>
          <p:nvPr/>
        </p:nvSpPr>
        <p:spPr>
          <a:xfrm>
            <a:off x="985465" y="801091"/>
            <a:ext cx="2905817" cy="2015936"/>
          </a:xfrm>
          <a:prstGeom prst="rect">
            <a:avLst/>
          </a:prstGeom>
          <a:noFill/>
        </p:spPr>
        <p:txBody>
          <a:bodyPr wrap="square" rtlCol="0">
            <a:spAutoFit/>
          </a:bodyPr>
          <a:lstStyle/>
          <a:p>
            <a:pPr marL="342900" indent="-342900">
              <a:spcAft>
                <a:spcPts val="600"/>
              </a:spcAft>
              <a:buFont typeface="Arial"/>
              <a:buChar char="•"/>
            </a:pPr>
            <a:r>
              <a:rPr lang="en-US" sz="2000" dirty="0">
                <a:solidFill>
                  <a:schemeClr val="accent1">
                    <a:lumMod val="50000"/>
                  </a:schemeClr>
                </a:solidFill>
                <a:latin typeface="Avenir Next"/>
                <a:ea typeface="+mn-lt"/>
                <a:cs typeface="+mn-lt"/>
              </a:rPr>
              <a:t>Aversion to experimentation and innovation</a:t>
            </a:r>
          </a:p>
          <a:p>
            <a:pPr marL="342900" indent="-342900">
              <a:spcAft>
                <a:spcPts val="600"/>
              </a:spcAft>
              <a:buFont typeface="Arial"/>
              <a:buChar char="•"/>
            </a:pPr>
            <a:r>
              <a:rPr lang="en-US" sz="2000" dirty="0">
                <a:solidFill>
                  <a:schemeClr val="accent1">
                    <a:lumMod val="50000"/>
                  </a:schemeClr>
                </a:solidFill>
                <a:latin typeface="Avenir Next"/>
                <a:ea typeface="+mn-lt"/>
                <a:cs typeface="+mn-lt"/>
              </a:rPr>
              <a:t>Low levels of leadership support for innovative ideas</a:t>
            </a:r>
            <a:endParaRPr lang="en-US" sz="2000" dirty="0">
              <a:solidFill>
                <a:schemeClr val="accent1">
                  <a:lumMod val="50000"/>
                </a:schemeClr>
              </a:solidFill>
              <a:latin typeface="Avenir Next"/>
              <a:ea typeface="Calibri" panose="020F0502020204030204"/>
              <a:cs typeface="Calibri" panose="020F0502020204030204"/>
            </a:endParaRPr>
          </a:p>
        </p:txBody>
      </p:sp>
      <p:sp>
        <p:nvSpPr>
          <p:cNvPr id="5" name="TextBox 4">
            <a:extLst>
              <a:ext uri="{FF2B5EF4-FFF2-40B4-BE49-F238E27FC236}">
                <a16:creationId xmlns:a16="http://schemas.microsoft.com/office/drawing/2014/main" id="{C8C09D1D-84F5-C2A1-8A43-190B8AFDF34A}"/>
              </a:ext>
            </a:extLst>
          </p:cNvPr>
          <p:cNvSpPr txBox="1"/>
          <p:nvPr/>
        </p:nvSpPr>
        <p:spPr>
          <a:xfrm>
            <a:off x="8789157" y="2724126"/>
            <a:ext cx="3971013" cy="1708160"/>
          </a:xfrm>
          <a:prstGeom prst="rect">
            <a:avLst/>
          </a:prstGeom>
          <a:noFill/>
        </p:spPr>
        <p:txBody>
          <a:bodyPr wrap="square" rtlCol="0">
            <a:spAutoFit/>
          </a:bodyPr>
          <a:lstStyle/>
          <a:p>
            <a:pPr marL="342900" indent="-342900">
              <a:spcAft>
                <a:spcPts val="600"/>
              </a:spcAft>
              <a:buFont typeface="Arial"/>
              <a:buChar char="•"/>
            </a:pPr>
            <a:r>
              <a:rPr lang="en-US" sz="2000" dirty="0">
                <a:solidFill>
                  <a:schemeClr val="accent1">
                    <a:lumMod val="50000"/>
                  </a:schemeClr>
                </a:solidFill>
                <a:latin typeface="Avenir Next"/>
                <a:ea typeface="+mn-lt"/>
                <a:cs typeface="+mn-lt"/>
              </a:rPr>
              <a:t>Lack of IT infrastructure investment</a:t>
            </a:r>
          </a:p>
          <a:p>
            <a:pPr marL="342900" indent="-342900">
              <a:spcAft>
                <a:spcPts val="600"/>
              </a:spcAft>
              <a:buFont typeface="Arial"/>
              <a:buChar char="•"/>
            </a:pPr>
            <a:r>
              <a:rPr lang="en-US" sz="2000" dirty="0">
                <a:solidFill>
                  <a:schemeClr val="accent1">
                    <a:lumMod val="50000"/>
                  </a:schemeClr>
                </a:solidFill>
                <a:latin typeface="Avenir Next"/>
                <a:ea typeface="+mn-lt"/>
                <a:cs typeface="+mn-lt"/>
              </a:rPr>
              <a:t>Lack of mature data </a:t>
            </a:r>
            <a:r>
              <a:rPr lang="en-US" sz="2000" dirty="0" err="1">
                <a:solidFill>
                  <a:schemeClr val="accent1">
                    <a:lumMod val="50000"/>
                  </a:schemeClr>
                </a:solidFill>
                <a:latin typeface="Avenir Next"/>
                <a:ea typeface="+mn-lt"/>
                <a:cs typeface="+mn-lt"/>
              </a:rPr>
              <a:t>organisation</a:t>
            </a:r>
            <a:r>
              <a:rPr lang="en-US" sz="2000" dirty="0">
                <a:solidFill>
                  <a:schemeClr val="accent1">
                    <a:lumMod val="50000"/>
                  </a:schemeClr>
                </a:solidFill>
                <a:latin typeface="Avenir Next"/>
                <a:ea typeface="+mn-lt"/>
                <a:cs typeface="+mn-lt"/>
              </a:rPr>
              <a:t>, management and governance practices</a:t>
            </a:r>
            <a:endParaRPr lang="en-US" sz="2000" dirty="0">
              <a:solidFill>
                <a:schemeClr val="accent1">
                  <a:lumMod val="50000"/>
                </a:schemeClr>
              </a:solidFill>
              <a:latin typeface="Avenir Next"/>
              <a:ea typeface="Calibri" panose="020F0502020204030204"/>
              <a:cs typeface="Calibri" panose="020F0502020204030204"/>
            </a:endParaRPr>
          </a:p>
        </p:txBody>
      </p:sp>
      <p:sp>
        <p:nvSpPr>
          <p:cNvPr id="8" name="TextBox 7">
            <a:extLst>
              <a:ext uri="{FF2B5EF4-FFF2-40B4-BE49-F238E27FC236}">
                <a16:creationId xmlns:a16="http://schemas.microsoft.com/office/drawing/2014/main" id="{EA47C264-6E45-798C-28BA-FAF5ED323D25}"/>
              </a:ext>
            </a:extLst>
          </p:cNvPr>
          <p:cNvSpPr txBox="1"/>
          <p:nvPr/>
        </p:nvSpPr>
        <p:spPr>
          <a:xfrm>
            <a:off x="257836" y="4301647"/>
            <a:ext cx="3804839" cy="2015936"/>
          </a:xfrm>
          <a:prstGeom prst="rect">
            <a:avLst/>
          </a:prstGeom>
          <a:noFill/>
        </p:spPr>
        <p:txBody>
          <a:bodyPr wrap="square" rtlCol="0">
            <a:spAutoFit/>
          </a:bodyPr>
          <a:lstStyle/>
          <a:p>
            <a:pPr marL="342900" indent="-342900">
              <a:spcAft>
                <a:spcPts val="600"/>
              </a:spcAft>
              <a:buFont typeface="Arial"/>
              <a:buChar char="•"/>
            </a:pPr>
            <a:r>
              <a:rPr lang="en-US" sz="2000" dirty="0">
                <a:solidFill>
                  <a:schemeClr val="accent1">
                    <a:lumMod val="50000"/>
                  </a:schemeClr>
                </a:solidFill>
                <a:latin typeface="Avenir Next"/>
                <a:ea typeface="+mn-lt"/>
                <a:cs typeface="+mn-lt"/>
              </a:rPr>
              <a:t>Low investment into skills: digital, data analysis, IT and AI  </a:t>
            </a:r>
          </a:p>
          <a:p>
            <a:pPr marL="342900" indent="-342900">
              <a:spcAft>
                <a:spcPts val="600"/>
              </a:spcAft>
              <a:buFont typeface="Arial"/>
              <a:buChar char="•"/>
            </a:pPr>
            <a:r>
              <a:rPr lang="en-US" sz="2000" dirty="0">
                <a:solidFill>
                  <a:schemeClr val="accent1">
                    <a:lumMod val="50000"/>
                  </a:schemeClr>
                </a:solidFill>
                <a:latin typeface="Avenir Next"/>
                <a:ea typeface="+mn-lt"/>
                <a:cs typeface="+mn-lt"/>
              </a:rPr>
              <a:t>Lack of adaptation of procured digital technology and digital systems to fit the  </a:t>
            </a:r>
            <a:r>
              <a:rPr lang="en-US" sz="2000" dirty="0" err="1">
                <a:solidFill>
                  <a:schemeClr val="accent1">
                    <a:lumMod val="50000"/>
                  </a:schemeClr>
                </a:solidFill>
                <a:latin typeface="Avenir Next"/>
                <a:ea typeface="+mn-lt"/>
                <a:cs typeface="+mn-lt"/>
              </a:rPr>
              <a:t>organisation’s</a:t>
            </a:r>
            <a:r>
              <a:rPr lang="en-US" sz="2000" dirty="0">
                <a:solidFill>
                  <a:schemeClr val="accent1">
                    <a:lumMod val="50000"/>
                  </a:schemeClr>
                </a:solidFill>
                <a:latin typeface="Avenir Next"/>
                <a:ea typeface="+mn-lt"/>
                <a:cs typeface="+mn-lt"/>
              </a:rPr>
              <a:t> unique context</a:t>
            </a:r>
            <a:endParaRPr lang="en-US" sz="2000" dirty="0">
              <a:solidFill>
                <a:schemeClr val="accent1">
                  <a:lumMod val="50000"/>
                </a:schemeClr>
              </a:solidFill>
              <a:latin typeface="Avenir Next"/>
              <a:ea typeface="Calibri" panose="020F0502020204030204"/>
              <a:cs typeface="Calibri" panose="020F0502020204030204"/>
            </a:endParaRPr>
          </a:p>
        </p:txBody>
      </p:sp>
    </p:spTree>
    <p:extLst>
      <p:ext uri="{BB962C8B-B14F-4D97-AF65-F5344CB8AC3E}">
        <p14:creationId xmlns:p14="http://schemas.microsoft.com/office/powerpoint/2010/main" val="2887199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18C1A3-9B6C-E506-232C-F5FEF1F48C2D}"/>
              </a:ext>
            </a:extLst>
          </p:cNvPr>
          <p:cNvPicPr>
            <a:picLocks noChangeAspect="1"/>
          </p:cNvPicPr>
          <p:nvPr/>
        </p:nvPicPr>
        <p:blipFill>
          <a:blip r:embed="rId3"/>
          <a:stretch>
            <a:fillRect/>
          </a:stretch>
        </p:blipFill>
        <p:spPr>
          <a:xfrm>
            <a:off x="1451609" y="0"/>
            <a:ext cx="8264121" cy="6590636"/>
          </a:xfrm>
          <a:prstGeom prst="rect">
            <a:avLst/>
          </a:prstGeom>
          <a:noFill/>
        </p:spPr>
      </p:pic>
    </p:spTree>
    <p:extLst>
      <p:ext uri="{BB962C8B-B14F-4D97-AF65-F5344CB8AC3E}">
        <p14:creationId xmlns:p14="http://schemas.microsoft.com/office/powerpoint/2010/main" val="1666712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1C30-29E2-4A20-A0C5-2096F18FF107}"/>
              </a:ext>
            </a:extLst>
          </p:cNvPr>
          <p:cNvSpPr>
            <a:spLocks noGrp="1"/>
          </p:cNvSpPr>
          <p:nvPr>
            <p:ph type="title"/>
          </p:nvPr>
        </p:nvSpPr>
        <p:spPr>
          <a:xfrm>
            <a:off x="1153585" y="590241"/>
            <a:ext cx="9982516" cy="1625102"/>
          </a:xfrm>
        </p:spPr>
        <p:txBody>
          <a:bodyPr/>
          <a:lstStyle/>
          <a:p>
            <a:r>
              <a:rPr lang="en-US" dirty="0"/>
              <a:t>A Global and Multistakeholder Approach</a:t>
            </a:r>
            <a:br>
              <a:rPr lang="en-US" dirty="0"/>
            </a:br>
            <a:br>
              <a:rPr lang="en-US" dirty="0"/>
            </a:br>
            <a:r>
              <a:rPr lang="en-US" dirty="0"/>
              <a:t> </a:t>
            </a:r>
            <a:endParaRPr lang="fr-FR" dirty="0"/>
          </a:p>
        </p:txBody>
      </p:sp>
      <p:sp>
        <p:nvSpPr>
          <p:cNvPr id="5" name="Content Placeholder 4">
            <a:extLst>
              <a:ext uri="{FF2B5EF4-FFF2-40B4-BE49-F238E27FC236}">
                <a16:creationId xmlns:a16="http://schemas.microsoft.com/office/drawing/2014/main" id="{F5DEE4F8-3863-4018-B270-0FD819D7E331}"/>
              </a:ext>
            </a:extLst>
          </p:cNvPr>
          <p:cNvSpPr>
            <a:spLocks noGrp="1"/>
          </p:cNvSpPr>
          <p:nvPr>
            <p:ph idx="1"/>
          </p:nvPr>
        </p:nvSpPr>
        <p:spPr/>
        <p:txBody>
          <a:bodyPr/>
          <a:lstStyle/>
          <a:p>
            <a:endParaRPr lang="fr-FR"/>
          </a:p>
        </p:txBody>
      </p:sp>
      <p:pic>
        <p:nvPicPr>
          <p:cNvPr id="13" name="Picture 12" descr="Map&#10;&#10;Description automatically generated">
            <a:extLst>
              <a:ext uri="{FF2B5EF4-FFF2-40B4-BE49-F238E27FC236}">
                <a16:creationId xmlns:a16="http://schemas.microsoft.com/office/drawing/2014/main" id="{7383827C-3EEB-473E-A264-219CE76B943C}"/>
              </a:ext>
            </a:extLst>
          </p:cNvPr>
          <p:cNvPicPr>
            <a:picLocks noChangeAspect="1"/>
          </p:cNvPicPr>
          <p:nvPr/>
        </p:nvPicPr>
        <p:blipFill>
          <a:blip r:embed="rId3"/>
          <a:stretch>
            <a:fillRect/>
          </a:stretch>
        </p:blipFill>
        <p:spPr>
          <a:xfrm>
            <a:off x="1103696" y="1843916"/>
            <a:ext cx="7070333" cy="3977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A group of people sitting in chairs&#10;&#10;Description automatically generated with low confidence">
            <a:extLst>
              <a:ext uri="{FF2B5EF4-FFF2-40B4-BE49-F238E27FC236}">
                <a16:creationId xmlns:a16="http://schemas.microsoft.com/office/drawing/2014/main" id="{16F979C8-B4AF-436F-86E4-67C51BD02C2B}"/>
              </a:ext>
            </a:extLst>
          </p:cNvPr>
          <p:cNvPicPr>
            <a:picLocks noChangeAspect="1"/>
          </p:cNvPicPr>
          <p:nvPr/>
        </p:nvPicPr>
        <p:blipFill>
          <a:blip r:embed="rId4"/>
          <a:stretch>
            <a:fillRect/>
          </a:stretch>
        </p:blipFill>
        <p:spPr>
          <a:xfrm>
            <a:off x="1465332" y="1377543"/>
            <a:ext cx="2084822" cy="1162396"/>
          </a:xfrm>
          <a:prstGeom prst="rect">
            <a:avLst/>
          </a:prstGeom>
        </p:spPr>
      </p:pic>
      <p:pic>
        <p:nvPicPr>
          <p:cNvPr id="6" name="Picture 5" descr="A collage of people&#10;&#10;Description automatically generated with low confidence">
            <a:extLst>
              <a:ext uri="{FF2B5EF4-FFF2-40B4-BE49-F238E27FC236}">
                <a16:creationId xmlns:a16="http://schemas.microsoft.com/office/drawing/2014/main" id="{6C6A99A6-04FC-423A-8E57-D966A9793E9F}"/>
              </a:ext>
            </a:extLst>
          </p:cNvPr>
          <p:cNvPicPr>
            <a:picLocks noChangeAspect="1"/>
          </p:cNvPicPr>
          <p:nvPr/>
        </p:nvPicPr>
        <p:blipFill rotWithShape="1">
          <a:blip r:embed="rId5"/>
          <a:srcRect t="21276"/>
          <a:stretch/>
        </p:blipFill>
        <p:spPr>
          <a:xfrm>
            <a:off x="3146784" y="5038704"/>
            <a:ext cx="1957009" cy="1017869"/>
          </a:xfrm>
          <a:prstGeom prst="rect">
            <a:avLst/>
          </a:prstGeom>
        </p:spPr>
      </p:pic>
      <p:pic>
        <p:nvPicPr>
          <p:cNvPr id="8" name="Picture 7" descr="A collage of people&#10;&#10;Description automatically generated with low confidence">
            <a:extLst>
              <a:ext uri="{FF2B5EF4-FFF2-40B4-BE49-F238E27FC236}">
                <a16:creationId xmlns:a16="http://schemas.microsoft.com/office/drawing/2014/main" id="{EF158305-F358-4B30-8B8E-66A4DC69FB67}"/>
              </a:ext>
            </a:extLst>
          </p:cNvPr>
          <p:cNvPicPr>
            <a:picLocks noChangeAspect="1"/>
          </p:cNvPicPr>
          <p:nvPr/>
        </p:nvPicPr>
        <p:blipFill rotWithShape="1">
          <a:blip r:embed="rId6"/>
          <a:srcRect r="342" b="25581"/>
          <a:stretch/>
        </p:blipFill>
        <p:spPr>
          <a:xfrm>
            <a:off x="5715495" y="4333122"/>
            <a:ext cx="2670394" cy="878705"/>
          </a:xfrm>
          <a:prstGeom prst="rect">
            <a:avLst/>
          </a:prstGeom>
        </p:spPr>
      </p:pic>
      <p:pic>
        <p:nvPicPr>
          <p:cNvPr id="20" name="Picture 19" descr="A group of people posing for a photo&#10;&#10;Description automatically generated">
            <a:extLst>
              <a:ext uri="{FF2B5EF4-FFF2-40B4-BE49-F238E27FC236}">
                <a16:creationId xmlns:a16="http://schemas.microsoft.com/office/drawing/2014/main" id="{FB801919-78B7-4057-A7F2-F55FFEAD6294}"/>
              </a:ext>
            </a:extLst>
          </p:cNvPr>
          <p:cNvPicPr>
            <a:picLocks noChangeAspect="1"/>
          </p:cNvPicPr>
          <p:nvPr/>
        </p:nvPicPr>
        <p:blipFill>
          <a:blip r:embed="rId7"/>
          <a:stretch>
            <a:fillRect/>
          </a:stretch>
        </p:blipFill>
        <p:spPr>
          <a:xfrm>
            <a:off x="8068550" y="1485572"/>
            <a:ext cx="3849606" cy="18198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a:extLst>
              <a:ext uri="{FF2B5EF4-FFF2-40B4-BE49-F238E27FC236}">
                <a16:creationId xmlns:a16="http://schemas.microsoft.com/office/drawing/2014/main" id="{7391DC83-E30F-4DF4-82E3-EDBD2D90988A}"/>
              </a:ext>
            </a:extLst>
          </p:cNvPr>
          <p:cNvPicPr>
            <a:picLocks noChangeAspect="1"/>
          </p:cNvPicPr>
          <p:nvPr/>
        </p:nvPicPr>
        <p:blipFill>
          <a:blip r:embed="rId8"/>
          <a:stretch>
            <a:fillRect/>
          </a:stretch>
        </p:blipFill>
        <p:spPr>
          <a:xfrm>
            <a:off x="8276758" y="3393924"/>
            <a:ext cx="3433190" cy="395017"/>
          </a:xfrm>
          <a:prstGeom prst="rect">
            <a:avLst/>
          </a:prstGeom>
        </p:spPr>
      </p:pic>
      <p:sp>
        <p:nvSpPr>
          <p:cNvPr id="3" name="TextBox 2">
            <a:extLst>
              <a:ext uri="{FF2B5EF4-FFF2-40B4-BE49-F238E27FC236}">
                <a16:creationId xmlns:a16="http://schemas.microsoft.com/office/drawing/2014/main" id="{62983565-7107-4E35-DEF3-52B560555C15}"/>
              </a:ext>
            </a:extLst>
          </p:cNvPr>
          <p:cNvSpPr txBox="1"/>
          <p:nvPr/>
        </p:nvSpPr>
        <p:spPr>
          <a:xfrm>
            <a:off x="8537245" y="4272497"/>
            <a:ext cx="3433190" cy="1569660"/>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D396E"/>
                </a:solidFill>
              </a:rPr>
              <a:t>Regional consultations </a:t>
            </a:r>
            <a:r>
              <a:rPr lang="en-GB" dirty="0">
                <a:solidFill>
                  <a:srgbClr val="0D396E"/>
                </a:solidFill>
              </a:rPr>
              <a:t>in Asia, Africa, Latin America and the </a:t>
            </a:r>
            <a:r>
              <a:rPr lang="en-GB" sz="2400" b="1" dirty="0">
                <a:solidFill>
                  <a:schemeClr val="tx1">
                    <a:lumMod val="50000"/>
                    <a:lumOff val="50000"/>
                  </a:schemeClr>
                </a:solidFill>
              </a:rPr>
              <a:t>Caribbean</a:t>
            </a:r>
            <a:r>
              <a:rPr lang="en-GB" dirty="0">
                <a:solidFill>
                  <a:srgbClr val="0D396E"/>
                </a:solidFill>
              </a:rPr>
              <a:t> </a:t>
            </a:r>
          </a:p>
          <a:p>
            <a:pPr marL="285750" indent="-285750">
              <a:buFont typeface="Arial" panose="020B0604020202020204" pitchFamily="34" charset="0"/>
              <a:buChar char="•"/>
            </a:pPr>
            <a:r>
              <a:rPr lang="en-GB" b="1" dirty="0">
                <a:solidFill>
                  <a:srgbClr val="0D396E"/>
                </a:solidFill>
              </a:rPr>
              <a:t>Global group</a:t>
            </a:r>
            <a:r>
              <a:rPr lang="en-GB" dirty="0">
                <a:solidFill>
                  <a:srgbClr val="0D396E"/>
                </a:solidFill>
              </a:rPr>
              <a:t> of working group members and commissioners </a:t>
            </a:r>
            <a:endParaRPr lang="en-SG" dirty="0">
              <a:solidFill>
                <a:srgbClr val="0D396E"/>
              </a:solidFill>
            </a:endParaRPr>
          </a:p>
        </p:txBody>
      </p:sp>
      <p:cxnSp>
        <p:nvCxnSpPr>
          <p:cNvPr id="10" name="Straight Connector 9">
            <a:extLst>
              <a:ext uri="{FF2B5EF4-FFF2-40B4-BE49-F238E27FC236}">
                <a16:creationId xmlns:a16="http://schemas.microsoft.com/office/drawing/2014/main" id="{99206B88-842B-7F20-BD57-AA6C2489BA95}"/>
              </a:ext>
            </a:extLst>
          </p:cNvPr>
          <p:cNvCxnSpPr>
            <a:cxnSpLocks/>
            <a:endCxn id="8" idx="0"/>
          </p:cNvCxnSpPr>
          <p:nvPr/>
        </p:nvCxnSpPr>
        <p:spPr>
          <a:xfrm>
            <a:off x="5967941" y="3766773"/>
            <a:ext cx="1082751" cy="566349"/>
          </a:xfrm>
          <a:prstGeom prst="line">
            <a:avLst/>
          </a:prstGeom>
          <a:ln w="38100">
            <a:solidFill>
              <a:schemeClr val="accent5">
                <a:lumMod val="75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899BAEC-CF20-65B4-6032-315CFC99B5BB}"/>
              </a:ext>
            </a:extLst>
          </p:cNvPr>
          <p:cNvCxnSpPr>
            <a:cxnSpLocks/>
            <a:endCxn id="6" idx="0"/>
          </p:cNvCxnSpPr>
          <p:nvPr/>
        </p:nvCxnSpPr>
        <p:spPr>
          <a:xfrm flipH="1">
            <a:off x="4125289" y="3975641"/>
            <a:ext cx="645001" cy="1063063"/>
          </a:xfrm>
          <a:prstGeom prst="line">
            <a:avLst/>
          </a:prstGeom>
          <a:ln w="38100">
            <a:solidFill>
              <a:schemeClr val="accent5">
                <a:lumMod val="75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F6CE427C-9D02-11E2-E512-7275CE66F9FE}"/>
              </a:ext>
            </a:extLst>
          </p:cNvPr>
          <p:cNvCxnSpPr>
            <a:cxnSpLocks/>
          </p:cNvCxnSpPr>
          <p:nvPr/>
        </p:nvCxnSpPr>
        <p:spPr>
          <a:xfrm>
            <a:off x="3550154" y="2522016"/>
            <a:ext cx="837773" cy="750409"/>
          </a:xfrm>
          <a:prstGeom prst="line">
            <a:avLst/>
          </a:prstGeom>
          <a:ln w="38100">
            <a:solidFill>
              <a:schemeClr val="accent5">
                <a:lumMod val="75000"/>
              </a:schemeClr>
            </a:solidFill>
          </a:ln>
        </p:spPr>
        <p:style>
          <a:lnRef idx="1">
            <a:schemeClr val="dk1"/>
          </a:lnRef>
          <a:fillRef idx="0">
            <a:schemeClr val="dk1"/>
          </a:fillRef>
          <a:effectRef idx="0">
            <a:schemeClr val="dk1"/>
          </a:effectRef>
          <a:fontRef idx="minor">
            <a:schemeClr val="tx1"/>
          </a:fontRef>
        </p:style>
      </p:cxnSp>
      <p:pic>
        <p:nvPicPr>
          <p:cNvPr id="1026" name="Picture 2" descr="Drawing pin, Pin, pin, sphere, desktop Wallpaper png thumbnail">
            <a:extLst>
              <a:ext uri="{FF2B5EF4-FFF2-40B4-BE49-F238E27FC236}">
                <a16:creationId xmlns:a16="http://schemas.microsoft.com/office/drawing/2014/main" id="{57CB8C41-65A8-F044-56D9-7D4E8830A662}"/>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backgroundMark x1="15278" y1="67778" x2="25556" y2="83333"/>
                        <a14:backgroundMark x1="25556" y1="83333" x2="33611" y2="82222"/>
                      </a14:backgroundRemoval>
                    </a14:imgEffect>
                  </a14:imgLayer>
                </a14:imgProps>
              </a:ext>
              <a:ext uri="{28A0092B-C50C-407E-A947-70E740481C1C}">
                <a14:useLocalDpi xmlns:a14="http://schemas.microsoft.com/office/drawing/2010/main" val="0"/>
              </a:ext>
            </a:extLst>
          </a:blip>
          <a:srcRect/>
          <a:stretch>
            <a:fillRect/>
          </a:stretch>
        </p:blipFill>
        <p:spPr bwMode="auto">
          <a:xfrm>
            <a:off x="5796761" y="3232342"/>
            <a:ext cx="718180" cy="7181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rawing pin, Pin, pin, sphere, desktop Wallpaper png thumbnail">
            <a:extLst>
              <a:ext uri="{FF2B5EF4-FFF2-40B4-BE49-F238E27FC236}">
                <a16:creationId xmlns:a16="http://schemas.microsoft.com/office/drawing/2014/main" id="{7A676AB0-C7F5-8286-0096-334B506CD1E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backgroundMark x1="15278" y1="67778" x2="25556" y2="83333"/>
                        <a14:backgroundMark x1="25556" y1="83333" x2="33611" y2="82222"/>
                      </a14:backgroundRemoval>
                    </a14:imgEffect>
                  </a14:imgLayer>
                </a14:imgProps>
              </a:ext>
              <a:ext uri="{28A0092B-C50C-407E-A947-70E740481C1C}">
                <a14:useLocalDpi xmlns:a14="http://schemas.microsoft.com/office/drawing/2010/main" val="0"/>
              </a:ext>
            </a:extLst>
          </a:blip>
          <a:srcRect/>
          <a:stretch>
            <a:fillRect/>
          </a:stretch>
        </p:blipFill>
        <p:spPr bwMode="auto">
          <a:xfrm>
            <a:off x="4201717" y="2718143"/>
            <a:ext cx="718180" cy="7181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rawing pin, Pin, pin, sphere, desktop Wallpaper png thumbnail">
            <a:extLst>
              <a:ext uri="{FF2B5EF4-FFF2-40B4-BE49-F238E27FC236}">
                <a16:creationId xmlns:a16="http://schemas.microsoft.com/office/drawing/2014/main" id="{5F4F31A3-5DCE-20C2-2C27-5DF4CBE8728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backgroundMark x1="15278" y1="67778" x2="25556" y2="83333"/>
                        <a14:backgroundMark x1="25556" y1="83333" x2="33611" y2="82222"/>
                      </a14:backgroundRemoval>
                    </a14:imgEffect>
                  </a14:imgLayer>
                </a14:imgProps>
              </a:ext>
              <a:ext uri="{28A0092B-C50C-407E-A947-70E740481C1C}">
                <a14:useLocalDpi xmlns:a14="http://schemas.microsoft.com/office/drawing/2010/main" val="0"/>
              </a:ext>
            </a:extLst>
          </a:blip>
          <a:srcRect/>
          <a:stretch>
            <a:fillRect/>
          </a:stretch>
        </p:blipFill>
        <p:spPr bwMode="auto">
          <a:xfrm>
            <a:off x="4619103" y="3690857"/>
            <a:ext cx="718180" cy="71818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rawing pin, Pin, pin, sphere, desktop Wallpaper png thumbnail">
            <a:extLst>
              <a:ext uri="{FF2B5EF4-FFF2-40B4-BE49-F238E27FC236}">
                <a16:creationId xmlns:a16="http://schemas.microsoft.com/office/drawing/2014/main" id="{1CBBE7D9-46C1-E63D-AFAD-FF1089EF1CE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backgroundMark x1="15278" y1="67778" x2="25556" y2="83333"/>
                        <a14:backgroundMark x1="25556" y1="83333" x2="33611" y2="82222"/>
                      </a14:backgroundRemoval>
                    </a14:imgEffect>
                  </a14:imgLayer>
                </a14:imgProps>
              </a:ext>
              <a:ext uri="{28A0092B-C50C-407E-A947-70E740481C1C}">
                <a14:useLocalDpi xmlns:a14="http://schemas.microsoft.com/office/drawing/2010/main" val="0"/>
              </a:ext>
            </a:extLst>
          </a:blip>
          <a:srcRect/>
          <a:stretch>
            <a:fillRect/>
          </a:stretch>
        </p:blipFill>
        <p:spPr bwMode="auto">
          <a:xfrm>
            <a:off x="3182526" y="3933488"/>
            <a:ext cx="718180" cy="7181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rawing pin, Pin, pin, sphere, desktop Wallpaper png thumbnail">
            <a:extLst>
              <a:ext uri="{FF2B5EF4-FFF2-40B4-BE49-F238E27FC236}">
                <a16:creationId xmlns:a16="http://schemas.microsoft.com/office/drawing/2014/main" id="{E55A788C-CD89-98D8-9570-CF043061E5B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backgroundMark x1="15278" y1="67778" x2="25556" y2="83333"/>
                        <a14:backgroundMark x1="25556" y1="83333" x2="33611" y2="82222"/>
                      </a14:backgroundRemoval>
                    </a14:imgEffect>
                  </a14:imgLayer>
                </a14:imgProps>
              </a:ext>
              <a:ext uri="{28A0092B-C50C-407E-A947-70E740481C1C}">
                <a14:useLocalDpi xmlns:a14="http://schemas.microsoft.com/office/drawing/2010/main" val="0"/>
              </a:ext>
            </a:extLst>
          </a:blip>
          <a:srcRect/>
          <a:stretch>
            <a:fillRect/>
          </a:stretch>
        </p:blipFill>
        <p:spPr bwMode="auto">
          <a:xfrm>
            <a:off x="2414260" y="2873252"/>
            <a:ext cx="718180" cy="718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47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BCOM Blue Template" id="{BE7F98CF-026E-DF44-B871-A461602DB7E6}" vid="{4D2984F7-7D9D-1841-9262-9A4E0936E84D}"/>
    </a:ext>
  </a:extLst>
</a:theme>
</file>

<file path=ppt/theme/theme2.xml><?xml version="1.0" encoding="utf-8"?>
<a:theme xmlns:a="http://schemas.openxmlformats.org/drawingml/2006/main" name="DIT Theme">
  <a:themeElements>
    <a:clrScheme name="UNESCO DT">
      <a:dk1>
        <a:srgbClr val="002850"/>
      </a:dk1>
      <a:lt1>
        <a:srgbClr val="FFFFFF"/>
      </a:lt1>
      <a:dk2>
        <a:srgbClr val="006450"/>
      </a:dk2>
      <a:lt2>
        <a:srgbClr val="FFFAE6"/>
      </a:lt2>
      <a:accent1>
        <a:srgbClr val="69AAD2"/>
      </a:accent1>
      <a:accent2>
        <a:srgbClr val="82C89B"/>
      </a:accent2>
      <a:accent3>
        <a:srgbClr val="F05A32"/>
      </a:accent3>
      <a:accent4>
        <a:srgbClr val="FFC805"/>
      </a:accent4>
      <a:accent5>
        <a:srgbClr val="EB1450"/>
      </a:accent5>
      <a:accent6>
        <a:srgbClr val="F5965A"/>
      </a:accent6>
      <a:hlink>
        <a:srgbClr val="69AAD2"/>
      </a:hlink>
      <a:folHlink>
        <a:srgbClr val="82C89B"/>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T Theme" id="{8AB53CE1-CC5F-4B90-BEE5-78AE952A8C9F}" vid="{794C9BEF-60A4-4D95-8CD9-5FF0DEC0364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2C3EEAC0C6314F8351C3E95C3D4354" ma:contentTypeVersion="16" ma:contentTypeDescription="Create a new document." ma:contentTypeScope="" ma:versionID="3207b70ff374394a053489ea6ed4f803">
  <xsd:schema xmlns:xsd="http://www.w3.org/2001/XMLSchema" xmlns:xs="http://www.w3.org/2001/XMLSchema" xmlns:p="http://schemas.microsoft.com/office/2006/metadata/properties" xmlns:ns2="b7a46806-cfed-451a-bf6b-32b4efffe4c4" xmlns:ns3="62f0c5ec-2131-4fe0-93be-00e879cadab3" targetNamespace="http://schemas.microsoft.com/office/2006/metadata/properties" ma:root="true" ma:fieldsID="7b9025419ee2fd03f295ba4d33a62d60" ns2:_="" ns3:_="">
    <xsd:import namespace="b7a46806-cfed-451a-bf6b-32b4efffe4c4"/>
    <xsd:import namespace="62f0c5ec-2131-4fe0-93be-00e879cada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46806-cfed-451a-bf6b-32b4efffe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f0c5ec-2131-4fe0-93be-00e879cada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4e861b9-4706-454a-946a-24e26c652300}" ma:internalName="TaxCatchAll" ma:showField="CatchAllData" ma:web="62f0c5ec-2131-4fe0-93be-00e879cada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2f0c5ec-2131-4fe0-93be-00e879cadab3">
      <UserInfo>
        <DisplayName>Sibal, Prateek</DisplayName>
        <AccountId>13</AccountId>
        <AccountType/>
      </UserInfo>
      <UserInfo>
        <DisplayName>Everyone</DisplayName>
        <AccountId>10</AccountId>
        <AccountType/>
      </UserInfo>
      <UserInfo>
        <DisplayName>Hironaka, Joe</DisplayName>
        <AccountId>19</AccountId>
        <AccountType/>
      </UserInfo>
      <UserInfo>
        <DisplayName>Wachholz, Cedric</DisplayName>
        <AccountId>12</AccountId>
        <AccountType/>
      </UserInfo>
      <UserInfo>
        <DisplayName>Pinter, Benjamin</DisplayName>
        <AccountId>30</AccountId>
        <AccountType/>
      </UserInfo>
      <UserInfo>
        <DisplayName>Fiskesjö, Hanna</DisplayName>
        <AccountId>78</AccountId>
        <AccountType/>
      </UserInfo>
      <UserInfo>
        <DisplayName>Coudray, Sylvie</DisplayName>
        <AccountId>26</AccountId>
        <AccountType/>
      </UserInfo>
    </SharedWithUsers>
    <TaxCatchAll xmlns="62f0c5ec-2131-4fe0-93be-00e879cadab3" xsi:nil="true"/>
    <lcf76f155ced4ddcb4097134ff3c332f xmlns="b7a46806-cfed-451a-bf6b-32b4efffe4c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5E20574-273C-4F35-8766-8F2FD64429C9}">
  <ds:schemaRefs>
    <ds:schemaRef ds:uri="http://schemas.microsoft.com/sharepoint/v3/contenttype/forms"/>
  </ds:schemaRefs>
</ds:datastoreItem>
</file>

<file path=customXml/itemProps2.xml><?xml version="1.0" encoding="utf-8"?>
<ds:datastoreItem xmlns:ds="http://schemas.openxmlformats.org/officeDocument/2006/customXml" ds:itemID="{FA2D9F66-3FBD-42CF-BD84-C85EA49A25CF}">
  <ds:schemaRefs>
    <ds:schemaRef ds:uri="62f0c5ec-2131-4fe0-93be-00e879cadab3"/>
    <ds:schemaRef ds:uri="b7a46806-cfed-451a-bf6b-32b4efffe4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691A383-2BC6-437A-8234-7C762A3CB541}">
  <ds:schemaRefs>
    <ds:schemaRef ds:uri="62f0c5ec-2131-4fe0-93be-00e879cadab3"/>
    <ds:schemaRef ds:uri="b7a46806-cfed-451a-bf6b-32b4efffe4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Office Theme</Template>
  <TotalTime>34</TotalTime>
  <Words>3445</Words>
  <Application>Microsoft Office PowerPoint</Application>
  <PresentationFormat>Widescreen</PresentationFormat>
  <Paragraphs>256</Paragraphs>
  <Slides>15</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15</vt:i4>
      </vt:variant>
    </vt:vector>
  </HeadingPairs>
  <TitlesOfParts>
    <vt:vector size="28" baseType="lpstr">
      <vt:lpstr>Arial</vt:lpstr>
      <vt:lpstr>Arial,Sans-Serif</vt:lpstr>
      <vt:lpstr>Avenir Next</vt:lpstr>
      <vt:lpstr>Calibri</vt:lpstr>
      <vt:lpstr>Calibri Light</vt:lpstr>
      <vt:lpstr>Corbel</vt:lpstr>
      <vt:lpstr>Courier New</vt:lpstr>
      <vt:lpstr>Open Sauce Light</vt:lpstr>
      <vt:lpstr>Raleway</vt:lpstr>
      <vt:lpstr>Raleway Medium</vt:lpstr>
      <vt:lpstr>Symbol</vt:lpstr>
      <vt:lpstr>Office Theme</vt:lpstr>
      <vt:lpstr>DIT Theme</vt:lpstr>
      <vt:lpstr>Reinforcing AI and Digital Transformation Competencies in the public sector Ms. Marielza Oliveira, Director, Division for Digital Inclusion, Policies and Transformation, Communications and Information Sector, UNESCO </vt:lpstr>
      <vt:lpstr>Digital Transformation challenges </vt:lpstr>
      <vt:lpstr>UNESCO’s Approach to Digital Transformation: ROAM-X</vt:lpstr>
      <vt:lpstr>Capacity-building intervention cycle  </vt:lpstr>
      <vt:lpstr>Opportunities created by Digital Transformation</vt:lpstr>
      <vt:lpstr>PowerPoint Presentation</vt:lpstr>
      <vt:lpstr>Three Key Challenges </vt:lpstr>
      <vt:lpstr>PowerPoint Presentation</vt:lpstr>
      <vt:lpstr>A Global and Multistakeholder Approach   </vt:lpstr>
      <vt:lpstr>A focus on competencies for civil servants</vt:lpstr>
      <vt:lpstr>Digital Planning and Design</vt:lpstr>
      <vt:lpstr>Data Use and Governance</vt:lpstr>
      <vt:lpstr>Digital Management and Execution</vt:lpstr>
      <vt:lpstr>Nine Recommendations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Alison Mann</dc:creator>
  <cp:lastModifiedBy>Oliveira, Marielza</cp:lastModifiedBy>
  <cp:revision>7</cp:revision>
  <cp:lastPrinted>2022-09-15T08:04:57Z</cp:lastPrinted>
  <dcterms:created xsi:type="dcterms:W3CDTF">2021-01-11T17:48:27Z</dcterms:created>
  <dcterms:modified xsi:type="dcterms:W3CDTF">2024-03-18T10:26:31Z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0x010100612C3EEAC0C6314F8351C3E95C3D4354</vt:lpwstr>
  </property>
  <property fmtid="{D5CDD505-2E9C-101B-9397-08002B2CF9AE}" pid="3" name="MediaServiceImageTags">
    <vt:lpwstr/>
  </property>
</Properties>
</file>