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61" r:id="rId6"/>
    <p:sldId id="257" r:id="rId7"/>
    <p:sldId id="345" r:id="rId8"/>
    <p:sldId id="357" r:id="rId9"/>
    <p:sldId id="369" r:id="rId10"/>
    <p:sldId id="34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23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3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5662486674936"/>
          <c:y val="0.20321178602674667"/>
          <c:w val="0.74993707676870369"/>
          <c:h val="0.6375843644544431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37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CA4-420F-A415-0565C240A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CA4-420F-A415-0565C240AA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CA4-420F-A415-0565C240AA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CA4-420F-A415-0565C240AAB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CA4-420F-A415-0565C240AA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CA4-420F-A415-0565C240AA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CA4-420F-A415-0565C240AAB1}"/>
              </c:ext>
            </c:extLst>
          </c:dPt>
          <c:dLbls>
            <c:dLbl>
              <c:idx val="0"/>
              <c:layout>
                <c:manualLayout>
                  <c:x val="-7.3469145182737134E-3"/>
                  <c:y val="-4.92391576052993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4-420F-A415-0565C240AAB1}"/>
                </c:ext>
              </c:extLst>
            </c:dLbl>
            <c:dLbl>
              <c:idx val="1"/>
              <c:layout>
                <c:manualLayout>
                  <c:x val="-5.1123083744080838E-2"/>
                  <c:y val="-7.57192850893638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4-420F-A415-0565C240AAB1}"/>
                </c:ext>
              </c:extLst>
            </c:dLbl>
            <c:dLbl>
              <c:idx val="2"/>
              <c:layout>
                <c:manualLayout>
                  <c:x val="1.9316202077735919E-2"/>
                  <c:y val="-1.6255468066491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A4-420F-A415-0565C240AAB1}"/>
                </c:ext>
              </c:extLst>
            </c:dLbl>
            <c:dLbl>
              <c:idx val="3"/>
              <c:layout>
                <c:manualLayout>
                  <c:x val="1.1449765024286603E-2"/>
                  <c:y val="2.69572553430821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4-420F-A415-0565C240AAB1}"/>
                </c:ext>
              </c:extLst>
            </c:dLbl>
            <c:dLbl>
              <c:idx val="4"/>
              <c:layout>
                <c:manualLayout>
                  <c:x val="-2.0168691328637557E-2"/>
                  <c:y val="1.8596425446819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4-420F-A415-0565C240AAB1}"/>
                </c:ext>
              </c:extLst>
            </c:dLbl>
            <c:dLbl>
              <c:idx val="5"/>
              <c:layout>
                <c:manualLayout>
                  <c:x val="-3.2528014367159561E-2"/>
                  <c:y val="-2.236907886514185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A4-420F-A415-0565C240AA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'EA-VolCAT'!$A$2:$A$8</c:f>
              <c:strCache>
                <c:ptCount val="7"/>
                <c:pt idx="0">
                  <c:v>Ethics Advice</c:v>
                </c:pt>
                <c:pt idx="1">
                  <c:v>FDP Related</c:v>
                </c:pt>
                <c:pt idx="2">
                  <c:v>Outreach</c:v>
                </c:pt>
                <c:pt idx="3">
                  <c:v>PaR related</c:v>
                </c:pt>
                <c:pt idx="4">
                  <c:v>Coherence</c:v>
                </c:pt>
                <c:pt idx="5">
                  <c:v>Other</c:v>
                </c:pt>
                <c:pt idx="6">
                  <c:v>Standard Setting &amp; Policy Input</c:v>
                </c:pt>
              </c:strCache>
            </c:strRef>
          </c:cat>
          <c:val>
            <c:numRef>
              <c:f>'EA-VolCAT'!$B$2:$B$8</c:f>
              <c:numCache>
                <c:formatCode>General</c:formatCode>
                <c:ptCount val="7"/>
                <c:pt idx="0">
                  <c:v>934</c:v>
                </c:pt>
                <c:pt idx="1">
                  <c:v>320</c:v>
                </c:pt>
                <c:pt idx="2">
                  <c:v>251</c:v>
                </c:pt>
                <c:pt idx="3">
                  <c:v>204</c:v>
                </c:pt>
                <c:pt idx="4">
                  <c:v>124</c:v>
                </c:pt>
                <c:pt idx="5">
                  <c:v>261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CA4-420F-A415-0565C240A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A2126-BB0D-420D-9510-2E2C13DFFA6C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0DDCB0C-0411-4317-B39A-D0E064ACB6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Advisory</a:t>
          </a:r>
          <a:endParaRPr lang="en-US"/>
        </a:p>
      </dgm:t>
    </dgm:pt>
    <dgm:pt modelId="{E61DE7E2-0430-47D2-88E1-E6535045649E}" type="parTrans" cxnId="{47E46589-7DD9-41AD-81E0-DBF9DA6C15BD}">
      <dgm:prSet/>
      <dgm:spPr/>
      <dgm:t>
        <a:bodyPr/>
        <a:lstStyle/>
        <a:p>
          <a:endParaRPr lang="en-US"/>
        </a:p>
      </dgm:t>
    </dgm:pt>
    <dgm:pt modelId="{0E719EDA-435B-466B-BFE8-16DCCDF00FA2}" type="sibTrans" cxnId="{47E46589-7DD9-41AD-81E0-DBF9DA6C15BD}">
      <dgm:prSet/>
      <dgm:spPr/>
      <dgm:t>
        <a:bodyPr/>
        <a:lstStyle/>
        <a:p>
          <a:endParaRPr lang="en-US"/>
        </a:p>
      </dgm:t>
    </dgm:pt>
    <dgm:pt modelId="{BA9B3CE2-52C3-4615-95FB-144CD2E950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Confidential</a:t>
          </a:r>
          <a:endParaRPr lang="en-US"/>
        </a:p>
      </dgm:t>
    </dgm:pt>
    <dgm:pt modelId="{0FD2EED5-001E-42A7-A179-F2B9E9DA0397}" type="parTrans" cxnId="{383DAC14-05F8-4B55-8D6E-A5CA56F015EB}">
      <dgm:prSet/>
      <dgm:spPr/>
      <dgm:t>
        <a:bodyPr/>
        <a:lstStyle/>
        <a:p>
          <a:endParaRPr lang="en-US"/>
        </a:p>
      </dgm:t>
    </dgm:pt>
    <dgm:pt modelId="{3E2D0858-61D7-4AFD-8EEF-FC53D7E601CE}" type="sibTrans" cxnId="{383DAC14-05F8-4B55-8D6E-A5CA56F015EB}">
      <dgm:prSet/>
      <dgm:spPr/>
      <dgm:t>
        <a:bodyPr/>
        <a:lstStyle/>
        <a:p>
          <a:endParaRPr lang="en-US"/>
        </a:p>
      </dgm:t>
    </dgm:pt>
    <dgm:pt modelId="{BA710D01-0608-4410-9E11-2AE41E99B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Independent</a:t>
          </a:r>
          <a:endParaRPr lang="en-US"/>
        </a:p>
      </dgm:t>
    </dgm:pt>
    <dgm:pt modelId="{D918667A-1325-456D-B3B7-9D8522AEC11A}" type="parTrans" cxnId="{E88868B8-1188-4171-9A5B-162B021A8979}">
      <dgm:prSet/>
      <dgm:spPr/>
      <dgm:t>
        <a:bodyPr/>
        <a:lstStyle/>
        <a:p>
          <a:endParaRPr lang="en-US"/>
        </a:p>
      </dgm:t>
    </dgm:pt>
    <dgm:pt modelId="{251D42C5-C759-46AE-8AB3-7838D81E7141}" type="sibTrans" cxnId="{E88868B8-1188-4171-9A5B-162B021A8979}">
      <dgm:prSet/>
      <dgm:spPr/>
      <dgm:t>
        <a:bodyPr/>
        <a:lstStyle/>
        <a:p>
          <a:endParaRPr lang="en-US"/>
        </a:p>
      </dgm:t>
    </dgm:pt>
    <dgm:pt modelId="{5AFF5CE4-2868-49E1-BABF-CA0C5BF8FE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impartial</a:t>
          </a:r>
          <a:endParaRPr lang="en-US"/>
        </a:p>
      </dgm:t>
    </dgm:pt>
    <dgm:pt modelId="{FE4A6741-7D78-49F4-80D2-E8C0D586275F}" type="parTrans" cxnId="{8292AC3C-9BBF-4170-8C93-CE7AFE85AAF5}">
      <dgm:prSet/>
      <dgm:spPr/>
      <dgm:t>
        <a:bodyPr/>
        <a:lstStyle/>
        <a:p>
          <a:endParaRPr lang="en-US"/>
        </a:p>
      </dgm:t>
    </dgm:pt>
    <dgm:pt modelId="{D16E9D49-1E6F-4ED9-80E9-6087C7714AE1}" type="sibTrans" cxnId="{8292AC3C-9BBF-4170-8C93-CE7AFE85AAF5}">
      <dgm:prSet/>
      <dgm:spPr/>
      <dgm:t>
        <a:bodyPr/>
        <a:lstStyle/>
        <a:p>
          <a:endParaRPr lang="en-US"/>
        </a:p>
      </dgm:t>
    </dgm:pt>
    <dgm:pt modelId="{97F91480-A7FE-44CD-9886-1DA1D03297B3}" type="pres">
      <dgm:prSet presAssocID="{F86A2126-BB0D-420D-9510-2E2C13DFFA6C}" presName="root" presStyleCnt="0">
        <dgm:presLayoutVars>
          <dgm:dir/>
          <dgm:resizeHandles val="exact"/>
        </dgm:presLayoutVars>
      </dgm:prSet>
      <dgm:spPr/>
    </dgm:pt>
    <dgm:pt modelId="{8ED2754B-E541-47FE-B2A5-AD39EB6DCBF8}" type="pres">
      <dgm:prSet presAssocID="{C0DDCB0C-0411-4317-B39A-D0E064ACB68D}" presName="compNode" presStyleCnt="0"/>
      <dgm:spPr/>
    </dgm:pt>
    <dgm:pt modelId="{830B9127-7042-48C0-BF58-6E5F57FBB706}" type="pres">
      <dgm:prSet presAssocID="{C0DDCB0C-0411-4317-B39A-D0E064ACB6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"/>
        </a:ext>
      </dgm:extLst>
    </dgm:pt>
    <dgm:pt modelId="{2CFCBA31-11BF-444E-9FF5-348A6178702B}" type="pres">
      <dgm:prSet presAssocID="{C0DDCB0C-0411-4317-B39A-D0E064ACB68D}" presName="spaceRect" presStyleCnt="0"/>
      <dgm:spPr/>
    </dgm:pt>
    <dgm:pt modelId="{03E670D4-D916-459A-A23B-B8912A8B6DC4}" type="pres">
      <dgm:prSet presAssocID="{C0DDCB0C-0411-4317-B39A-D0E064ACB68D}" presName="textRect" presStyleLbl="revTx" presStyleIdx="0" presStyleCnt="4">
        <dgm:presLayoutVars>
          <dgm:chMax val="1"/>
          <dgm:chPref val="1"/>
        </dgm:presLayoutVars>
      </dgm:prSet>
      <dgm:spPr/>
    </dgm:pt>
    <dgm:pt modelId="{D31FB506-38C5-4BEF-A483-0EE4A6434DC6}" type="pres">
      <dgm:prSet presAssocID="{0E719EDA-435B-466B-BFE8-16DCCDF00FA2}" presName="sibTrans" presStyleCnt="0"/>
      <dgm:spPr/>
    </dgm:pt>
    <dgm:pt modelId="{EA78F346-8B49-4D55-A241-A8A9ECE15F5A}" type="pres">
      <dgm:prSet presAssocID="{BA9B3CE2-52C3-4615-95FB-144CD2E9507B}" presName="compNode" presStyleCnt="0"/>
      <dgm:spPr/>
    </dgm:pt>
    <dgm:pt modelId="{A5A0102B-65E5-474A-AB1E-A25C83668D45}" type="pres">
      <dgm:prSet presAssocID="{BA9B3CE2-52C3-4615-95FB-144CD2E950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6E48F48C-905C-4F32-A685-1EE9E55C9E35}" type="pres">
      <dgm:prSet presAssocID="{BA9B3CE2-52C3-4615-95FB-144CD2E9507B}" presName="spaceRect" presStyleCnt="0"/>
      <dgm:spPr/>
    </dgm:pt>
    <dgm:pt modelId="{B159CB16-5F68-4B5D-A8C2-0471D456A150}" type="pres">
      <dgm:prSet presAssocID="{BA9B3CE2-52C3-4615-95FB-144CD2E9507B}" presName="textRect" presStyleLbl="revTx" presStyleIdx="1" presStyleCnt="4">
        <dgm:presLayoutVars>
          <dgm:chMax val="1"/>
          <dgm:chPref val="1"/>
        </dgm:presLayoutVars>
      </dgm:prSet>
      <dgm:spPr/>
    </dgm:pt>
    <dgm:pt modelId="{1D995155-C22D-4D4F-88D8-BC7DE26847B0}" type="pres">
      <dgm:prSet presAssocID="{3E2D0858-61D7-4AFD-8EEF-FC53D7E601CE}" presName="sibTrans" presStyleCnt="0"/>
      <dgm:spPr/>
    </dgm:pt>
    <dgm:pt modelId="{91080B40-0B00-4EB1-A0FF-9591FCA061C5}" type="pres">
      <dgm:prSet presAssocID="{BA710D01-0608-4410-9E11-2AE41E99BF05}" presName="compNode" presStyleCnt="0"/>
      <dgm:spPr/>
    </dgm:pt>
    <dgm:pt modelId="{8A70B252-BA76-4313-A460-ECB23A7606B6}" type="pres">
      <dgm:prSet presAssocID="{BA710D01-0608-4410-9E11-2AE41E99BF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673C294-C35B-4138-934A-A5CEBCE9C6C7}" type="pres">
      <dgm:prSet presAssocID="{BA710D01-0608-4410-9E11-2AE41E99BF05}" presName="spaceRect" presStyleCnt="0"/>
      <dgm:spPr/>
    </dgm:pt>
    <dgm:pt modelId="{62367160-4B81-44DE-8D79-224E2C0FD985}" type="pres">
      <dgm:prSet presAssocID="{BA710D01-0608-4410-9E11-2AE41E99BF05}" presName="textRect" presStyleLbl="revTx" presStyleIdx="2" presStyleCnt="4">
        <dgm:presLayoutVars>
          <dgm:chMax val="1"/>
          <dgm:chPref val="1"/>
        </dgm:presLayoutVars>
      </dgm:prSet>
      <dgm:spPr/>
    </dgm:pt>
    <dgm:pt modelId="{61B55C67-75E2-406A-BC01-6486D9238E39}" type="pres">
      <dgm:prSet presAssocID="{251D42C5-C759-46AE-8AB3-7838D81E7141}" presName="sibTrans" presStyleCnt="0"/>
      <dgm:spPr/>
    </dgm:pt>
    <dgm:pt modelId="{01074F77-71AC-416B-B2F4-78A3A57B2F36}" type="pres">
      <dgm:prSet presAssocID="{5AFF5CE4-2868-49E1-BABF-CA0C5BF8FEC6}" presName="compNode" presStyleCnt="0"/>
      <dgm:spPr/>
    </dgm:pt>
    <dgm:pt modelId="{2EC63DC6-85E8-47AF-BF20-FB4F54532C16}" type="pres">
      <dgm:prSet presAssocID="{5AFF5CE4-2868-49E1-BABF-CA0C5BF8FE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F048927-35F9-4704-A724-5823DB5F7CB9}" type="pres">
      <dgm:prSet presAssocID="{5AFF5CE4-2868-49E1-BABF-CA0C5BF8FEC6}" presName="spaceRect" presStyleCnt="0"/>
      <dgm:spPr/>
    </dgm:pt>
    <dgm:pt modelId="{E9D5368A-2911-463B-B357-04049CDF2F13}" type="pres">
      <dgm:prSet presAssocID="{5AFF5CE4-2868-49E1-BABF-CA0C5BF8FEC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83DAC14-05F8-4B55-8D6E-A5CA56F015EB}" srcId="{F86A2126-BB0D-420D-9510-2E2C13DFFA6C}" destId="{BA9B3CE2-52C3-4615-95FB-144CD2E9507B}" srcOrd="1" destOrd="0" parTransId="{0FD2EED5-001E-42A7-A179-F2B9E9DA0397}" sibTransId="{3E2D0858-61D7-4AFD-8EEF-FC53D7E601CE}"/>
    <dgm:cxn modelId="{1E281E33-6A23-42EB-A21C-494F0302FF51}" type="presOf" srcId="{5AFF5CE4-2868-49E1-BABF-CA0C5BF8FEC6}" destId="{E9D5368A-2911-463B-B357-04049CDF2F13}" srcOrd="0" destOrd="0" presId="urn:microsoft.com/office/officeart/2018/2/layout/IconLabelList"/>
    <dgm:cxn modelId="{4F73F036-7B43-4457-99A8-91A4E57ED03D}" type="presOf" srcId="{F86A2126-BB0D-420D-9510-2E2C13DFFA6C}" destId="{97F91480-A7FE-44CD-9886-1DA1D03297B3}" srcOrd="0" destOrd="0" presId="urn:microsoft.com/office/officeart/2018/2/layout/IconLabelList"/>
    <dgm:cxn modelId="{8292AC3C-9BBF-4170-8C93-CE7AFE85AAF5}" srcId="{F86A2126-BB0D-420D-9510-2E2C13DFFA6C}" destId="{5AFF5CE4-2868-49E1-BABF-CA0C5BF8FEC6}" srcOrd="3" destOrd="0" parTransId="{FE4A6741-7D78-49F4-80D2-E8C0D586275F}" sibTransId="{D16E9D49-1E6F-4ED9-80E9-6087C7714AE1}"/>
    <dgm:cxn modelId="{47E46589-7DD9-41AD-81E0-DBF9DA6C15BD}" srcId="{F86A2126-BB0D-420D-9510-2E2C13DFFA6C}" destId="{C0DDCB0C-0411-4317-B39A-D0E064ACB68D}" srcOrd="0" destOrd="0" parTransId="{E61DE7E2-0430-47D2-88E1-E6535045649E}" sibTransId="{0E719EDA-435B-466B-BFE8-16DCCDF00FA2}"/>
    <dgm:cxn modelId="{D01F1EB6-7953-4CD5-8FB9-C2D29E663C22}" type="presOf" srcId="{BA9B3CE2-52C3-4615-95FB-144CD2E9507B}" destId="{B159CB16-5F68-4B5D-A8C2-0471D456A150}" srcOrd="0" destOrd="0" presId="urn:microsoft.com/office/officeart/2018/2/layout/IconLabelList"/>
    <dgm:cxn modelId="{E88868B8-1188-4171-9A5B-162B021A8979}" srcId="{F86A2126-BB0D-420D-9510-2E2C13DFFA6C}" destId="{BA710D01-0608-4410-9E11-2AE41E99BF05}" srcOrd="2" destOrd="0" parTransId="{D918667A-1325-456D-B3B7-9D8522AEC11A}" sibTransId="{251D42C5-C759-46AE-8AB3-7838D81E7141}"/>
    <dgm:cxn modelId="{32BB3DC4-F0AB-40E1-8F43-DB0E7DAF73B6}" type="presOf" srcId="{BA710D01-0608-4410-9E11-2AE41E99BF05}" destId="{62367160-4B81-44DE-8D79-224E2C0FD985}" srcOrd="0" destOrd="0" presId="urn:microsoft.com/office/officeart/2018/2/layout/IconLabelList"/>
    <dgm:cxn modelId="{1DD86AD5-6BDF-458B-863E-F1A3C1C982DE}" type="presOf" srcId="{C0DDCB0C-0411-4317-B39A-D0E064ACB68D}" destId="{03E670D4-D916-459A-A23B-B8912A8B6DC4}" srcOrd="0" destOrd="0" presId="urn:microsoft.com/office/officeart/2018/2/layout/IconLabelList"/>
    <dgm:cxn modelId="{ED74C4CA-199F-4304-9BB4-41AD17E61AE1}" type="presParOf" srcId="{97F91480-A7FE-44CD-9886-1DA1D03297B3}" destId="{8ED2754B-E541-47FE-B2A5-AD39EB6DCBF8}" srcOrd="0" destOrd="0" presId="urn:microsoft.com/office/officeart/2018/2/layout/IconLabelList"/>
    <dgm:cxn modelId="{99425C3B-36EB-4409-91F0-DB89B5623914}" type="presParOf" srcId="{8ED2754B-E541-47FE-B2A5-AD39EB6DCBF8}" destId="{830B9127-7042-48C0-BF58-6E5F57FBB706}" srcOrd="0" destOrd="0" presId="urn:microsoft.com/office/officeart/2018/2/layout/IconLabelList"/>
    <dgm:cxn modelId="{CD240D06-7364-4D59-AF50-3C0B1AAEBCEE}" type="presParOf" srcId="{8ED2754B-E541-47FE-B2A5-AD39EB6DCBF8}" destId="{2CFCBA31-11BF-444E-9FF5-348A6178702B}" srcOrd="1" destOrd="0" presId="urn:microsoft.com/office/officeart/2018/2/layout/IconLabelList"/>
    <dgm:cxn modelId="{F4C33E1B-4BC2-45CE-B83A-C0CF5096E52D}" type="presParOf" srcId="{8ED2754B-E541-47FE-B2A5-AD39EB6DCBF8}" destId="{03E670D4-D916-459A-A23B-B8912A8B6DC4}" srcOrd="2" destOrd="0" presId="urn:microsoft.com/office/officeart/2018/2/layout/IconLabelList"/>
    <dgm:cxn modelId="{1BC41A99-14BC-4580-BB48-1DBAA672B69B}" type="presParOf" srcId="{97F91480-A7FE-44CD-9886-1DA1D03297B3}" destId="{D31FB506-38C5-4BEF-A483-0EE4A6434DC6}" srcOrd="1" destOrd="0" presId="urn:microsoft.com/office/officeart/2018/2/layout/IconLabelList"/>
    <dgm:cxn modelId="{B22DEF17-441D-4ABD-9F39-C5B29ECD8F6F}" type="presParOf" srcId="{97F91480-A7FE-44CD-9886-1DA1D03297B3}" destId="{EA78F346-8B49-4D55-A241-A8A9ECE15F5A}" srcOrd="2" destOrd="0" presId="urn:microsoft.com/office/officeart/2018/2/layout/IconLabelList"/>
    <dgm:cxn modelId="{506F2DFC-F15A-40C8-B3AE-5A6393B66F2D}" type="presParOf" srcId="{EA78F346-8B49-4D55-A241-A8A9ECE15F5A}" destId="{A5A0102B-65E5-474A-AB1E-A25C83668D45}" srcOrd="0" destOrd="0" presId="urn:microsoft.com/office/officeart/2018/2/layout/IconLabelList"/>
    <dgm:cxn modelId="{6911DE5E-AF01-4B8E-9598-DA8C7D3F1BC9}" type="presParOf" srcId="{EA78F346-8B49-4D55-A241-A8A9ECE15F5A}" destId="{6E48F48C-905C-4F32-A685-1EE9E55C9E35}" srcOrd="1" destOrd="0" presId="urn:microsoft.com/office/officeart/2018/2/layout/IconLabelList"/>
    <dgm:cxn modelId="{63135B20-4734-4DD8-A6CC-BC5C4E0F331C}" type="presParOf" srcId="{EA78F346-8B49-4D55-A241-A8A9ECE15F5A}" destId="{B159CB16-5F68-4B5D-A8C2-0471D456A150}" srcOrd="2" destOrd="0" presId="urn:microsoft.com/office/officeart/2018/2/layout/IconLabelList"/>
    <dgm:cxn modelId="{4461D3CB-1F3E-41AC-9F0B-35BA58CC2F31}" type="presParOf" srcId="{97F91480-A7FE-44CD-9886-1DA1D03297B3}" destId="{1D995155-C22D-4D4F-88D8-BC7DE26847B0}" srcOrd="3" destOrd="0" presId="urn:microsoft.com/office/officeart/2018/2/layout/IconLabelList"/>
    <dgm:cxn modelId="{3F7F7A6D-669F-49EC-BF84-B59B50346965}" type="presParOf" srcId="{97F91480-A7FE-44CD-9886-1DA1D03297B3}" destId="{91080B40-0B00-4EB1-A0FF-9591FCA061C5}" srcOrd="4" destOrd="0" presId="urn:microsoft.com/office/officeart/2018/2/layout/IconLabelList"/>
    <dgm:cxn modelId="{246A7B84-8A31-4595-94AF-5FFD0E1AE3F0}" type="presParOf" srcId="{91080B40-0B00-4EB1-A0FF-9591FCA061C5}" destId="{8A70B252-BA76-4313-A460-ECB23A7606B6}" srcOrd="0" destOrd="0" presId="urn:microsoft.com/office/officeart/2018/2/layout/IconLabelList"/>
    <dgm:cxn modelId="{DF034DE1-389B-4037-BA58-E3CD887BC3C5}" type="presParOf" srcId="{91080B40-0B00-4EB1-A0FF-9591FCA061C5}" destId="{1673C294-C35B-4138-934A-A5CEBCE9C6C7}" srcOrd="1" destOrd="0" presId="urn:microsoft.com/office/officeart/2018/2/layout/IconLabelList"/>
    <dgm:cxn modelId="{BA28056D-1ABE-49EA-9B49-C4B77FA39A8A}" type="presParOf" srcId="{91080B40-0B00-4EB1-A0FF-9591FCA061C5}" destId="{62367160-4B81-44DE-8D79-224E2C0FD985}" srcOrd="2" destOrd="0" presId="urn:microsoft.com/office/officeart/2018/2/layout/IconLabelList"/>
    <dgm:cxn modelId="{B09F9AA0-CD0A-48E0-A01A-D368ED879B43}" type="presParOf" srcId="{97F91480-A7FE-44CD-9886-1DA1D03297B3}" destId="{61B55C67-75E2-406A-BC01-6486D9238E39}" srcOrd="5" destOrd="0" presId="urn:microsoft.com/office/officeart/2018/2/layout/IconLabelList"/>
    <dgm:cxn modelId="{A34E246F-61BF-4C7C-BB8B-EEACCF694B68}" type="presParOf" srcId="{97F91480-A7FE-44CD-9886-1DA1D03297B3}" destId="{01074F77-71AC-416B-B2F4-78A3A57B2F36}" srcOrd="6" destOrd="0" presId="urn:microsoft.com/office/officeart/2018/2/layout/IconLabelList"/>
    <dgm:cxn modelId="{A8E4B7D2-4761-4253-93C0-F0F697BC3530}" type="presParOf" srcId="{01074F77-71AC-416B-B2F4-78A3A57B2F36}" destId="{2EC63DC6-85E8-47AF-BF20-FB4F54532C16}" srcOrd="0" destOrd="0" presId="urn:microsoft.com/office/officeart/2018/2/layout/IconLabelList"/>
    <dgm:cxn modelId="{BC63B8A0-3325-4735-A76F-F6B442DE206A}" type="presParOf" srcId="{01074F77-71AC-416B-B2F4-78A3A57B2F36}" destId="{BF048927-35F9-4704-A724-5823DB5F7CB9}" srcOrd="1" destOrd="0" presId="urn:microsoft.com/office/officeart/2018/2/layout/IconLabelList"/>
    <dgm:cxn modelId="{C2D44912-481A-401E-A992-BB71E19B179B}" type="presParOf" srcId="{01074F77-71AC-416B-B2F4-78A3A57B2F36}" destId="{E9D5368A-2911-463B-B357-04049CDF2F1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2B052-F451-4BF8-859D-503B7DEB1AC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CDC226-9384-491D-995B-1D6ADB5E283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Ethics Office </a:t>
          </a:r>
          <a:endParaRPr lang="en-GB" sz="1400" b="1" dirty="0">
            <a:solidFill>
              <a:schemeClr val="tx1"/>
            </a:solidFill>
          </a:endParaRPr>
        </a:p>
      </dgm:t>
    </dgm:pt>
    <dgm:pt modelId="{4EF50812-70D3-40E4-A3E4-612053C5A087}" type="parTrans" cxnId="{7BAE6E9E-ACA1-454E-9EC6-17EFF0A8011E}">
      <dgm:prSet/>
      <dgm:spPr/>
      <dgm:t>
        <a:bodyPr/>
        <a:lstStyle/>
        <a:p>
          <a:endParaRPr lang="en-GB"/>
        </a:p>
      </dgm:t>
    </dgm:pt>
    <dgm:pt modelId="{388BE398-5D1A-4756-B258-7E9EDE01DB09}" type="sibTrans" cxnId="{7BAE6E9E-ACA1-454E-9EC6-17EFF0A8011E}">
      <dgm:prSet/>
      <dgm:spPr/>
      <dgm:t>
        <a:bodyPr/>
        <a:lstStyle/>
        <a:p>
          <a:endParaRPr lang="en-GB"/>
        </a:p>
      </dgm:t>
    </dgm:pt>
    <dgm:pt modelId="{B56C876A-C5B9-42E7-854A-1C3865C2FED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b="1" dirty="0">
              <a:solidFill>
                <a:schemeClr val="accent2">
                  <a:lumMod val="20000"/>
                  <a:lumOff val="80000"/>
                </a:schemeClr>
              </a:solidFill>
            </a:rPr>
            <a:t>Confidential Ethics Advice</a:t>
          </a:r>
        </a:p>
      </dgm:t>
    </dgm:pt>
    <dgm:pt modelId="{56DC137B-9B07-4631-BCC1-14BC7B64B4C8}" type="parTrans" cxnId="{66690D3E-362D-488D-9B7E-7188BFCF428C}">
      <dgm:prSet/>
      <dgm:spPr/>
      <dgm:t>
        <a:bodyPr/>
        <a:lstStyle/>
        <a:p>
          <a:endParaRPr lang="en-GB"/>
        </a:p>
      </dgm:t>
    </dgm:pt>
    <dgm:pt modelId="{9E48C033-4818-492B-BC4D-FD6BC7D997BD}" type="sibTrans" cxnId="{66690D3E-362D-488D-9B7E-7188BFCF428C}">
      <dgm:prSet/>
      <dgm:spPr/>
      <dgm:t>
        <a:bodyPr/>
        <a:lstStyle/>
        <a:p>
          <a:endParaRPr lang="en-GB"/>
        </a:p>
      </dgm:t>
    </dgm:pt>
    <dgm:pt modelId="{48C1437D-6BBD-4EFA-9E6E-875A29CB4FDF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accent2">
                  <a:lumMod val="20000"/>
                  <a:lumOff val="80000"/>
                </a:schemeClr>
              </a:solidFill>
            </a:rPr>
            <a:t>Outreach and Training</a:t>
          </a:r>
          <a:endParaRPr lang="en-GB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CCDBF1EE-7B2A-4E49-8408-9B663D1EB2B7}" type="parTrans" cxnId="{C1173D4D-4138-4858-8990-1A97BF33064B}">
      <dgm:prSet/>
      <dgm:spPr/>
      <dgm:t>
        <a:bodyPr/>
        <a:lstStyle/>
        <a:p>
          <a:endParaRPr lang="en-GB"/>
        </a:p>
      </dgm:t>
    </dgm:pt>
    <dgm:pt modelId="{CD1ABAB0-E7F7-48AD-8641-3361837D0B87}" type="sibTrans" cxnId="{C1173D4D-4138-4858-8990-1A97BF33064B}">
      <dgm:prSet/>
      <dgm:spPr/>
      <dgm:t>
        <a:bodyPr/>
        <a:lstStyle/>
        <a:p>
          <a:endParaRPr lang="en-GB"/>
        </a:p>
      </dgm:t>
    </dgm:pt>
    <dgm:pt modelId="{9D9AA36E-18FC-439D-9C06-C2F1C2BA4CCE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b="1" dirty="0">
              <a:solidFill>
                <a:schemeClr val="accent2">
                  <a:lumMod val="20000"/>
                  <a:lumOff val="80000"/>
                </a:schemeClr>
              </a:solidFill>
            </a:rPr>
            <a:t>Protection against Retaliation</a:t>
          </a:r>
          <a:endParaRPr lang="en-GB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F8401598-0F09-4B90-B3D9-76958CEF86B8}" type="parTrans" cxnId="{BB46C7CC-9FBB-4D20-9432-433B77B20569}">
      <dgm:prSet/>
      <dgm:spPr/>
      <dgm:t>
        <a:bodyPr/>
        <a:lstStyle/>
        <a:p>
          <a:endParaRPr lang="en-GB"/>
        </a:p>
      </dgm:t>
    </dgm:pt>
    <dgm:pt modelId="{A5B21888-A7DF-447C-9E20-38CECFD2AAD4}" type="sibTrans" cxnId="{BB46C7CC-9FBB-4D20-9432-433B77B20569}">
      <dgm:prSet/>
      <dgm:spPr/>
      <dgm:t>
        <a:bodyPr/>
        <a:lstStyle/>
        <a:p>
          <a:endParaRPr lang="en-GB"/>
        </a:p>
      </dgm:t>
    </dgm:pt>
    <dgm:pt modelId="{912087D3-DABF-4ED5-8E9D-D0CCE67756B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b="1" dirty="0">
              <a:solidFill>
                <a:schemeClr val="accent2">
                  <a:lumMod val="20000"/>
                  <a:lumOff val="80000"/>
                </a:schemeClr>
              </a:solidFill>
            </a:rPr>
            <a:t>Financial Disclosure</a:t>
          </a:r>
          <a:endParaRPr lang="en-GB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266AD430-DDA8-49FF-A2B9-5E32585A7F0B}" type="parTrans" cxnId="{0E16525C-5865-4F48-923B-C4C268581BF0}">
      <dgm:prSet/>
      <dgm:spPr/>
      <dgm:t>
        <a:bodyPr/>
        <a:lstStyle/>
        <a:p>
          <a:endParaRPr lang="en-GB"/>
        </a:p>
      </dgm:t>
    </dgm:pt>
    <dgm:pt modelId="{92CAF8AE-4734-4F2A-8390-F30FD47BD610}" type="sibTrans" cxnId="{0E16525C-5865-4F48-923B-C4C268581BF0}">
      <dgm:prSet/>
      <dgm:spPr/>
      <dgm:t>
        <a:bodyPr/>
        <a:lstStyle/>
        <a:p>
          <a:endParaRPr lang="en-GB"/>
        </a:p>
      </dgm:t>
    </dgm:pt>
    <dgm:pt modelId="{7E965428-1B2C-449C-80C7-9475F68A3E5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rPr>
            <a:t>Policy support &amp; coherence</a:t>
          </a:r>
          <a:endParaRPr lang="en-GB" sz="1600" b="1" dirty="0">
            <a:solidFill>
              <a:schemeClr val="accent2">
                <a:lumMod val="20000"/>
                <a:lumOff val="80000"/>
              </a:schemeClr>
            </a:solidFill>
            <a:latin typeface="+mj-lt"/>
          </a:endParaRPr>
        </a:p>
      </dgm:t>
    </dgm:pt>
    <dgm:pt modelId="{0A592F62-6BEF-43F8-B214-9C328E9AC2B6}" type="parTrans" cxnId="{97E1E5F6-A9C1-4E9B-97EF-806921F68236}">
      <dgm:prSet/>
      <dgm:spPr/>
      <dgm:t>
        <a:bodyPr/>
        <a:lstStyle/>
        <a:p>
          <a:endParaRPr lang="en-GB"/>
        </a:p>
      </dgm:t>
    </dgm:pt>
    <dgm:pt modelId="{0871604C-825F-4543-92DC-47D2747782D8}" type="sibTrans" cxnId="{97E1E5F6-A9C1-4E9B-97EF-806921F68236}">
      <dgm:prSet/>
      <dgm:spPr/>
      <dgm:t>
        <a:bodyPr/>
        <a:lstStyle/>
        <a:p>
          <a:endParaRPr lang="en-GB"/>
        </a:p>
      </dgm:t>
    </dgm:pt>
    <dgm:pt modelId="{1E783CA7-BC04-47E6-81DE-2BEAB44D44BF}" type="pres">
      <dgm:prSet presAssocID="{CD52B052-F451-4BF8-859D-503B7DEB1AC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C96F84-861F-4DFE-B71D-C8DBCEA3033B}" type="pres">
      <dgm:prSet presAssocID="{02CDC226-9384-491D-995B-1D6ADB5E2831}" presName="centerShape" presStyleLbl="node0" presStyleIdx="0" presStyleCnt="1"/>
      <dgm:spPr/>
    </dgm:pt>
    <dgm:pt modelId="{09C809AD-C375-47F5-B4BB-29564213F7FE}" type="pres">
      <dgm:prSet presAssocID="{56DC137B-9B07-4631-BCC1-14BC7B64B4C8}" presName="Name9" presStyleLbl="parChTrans1D2" presStyleIdx="0" presStyleCnt="5"/>
      <dgm:spPr/>
    </dgm:pt>
    <dgm:pt modelId="{EF402A9D-152F-4B56-8218-9FAF42BDEA3C}" type="pres">
      <dgm:prSet presAssocID="{56DC137B-9B07-4631-BCC1-14BC7B64B4C8}" presName="connTx" presStyleLbl="parChTrans1D2" presStyleIdx="0" presStyleCnt="5"/>
      <dgm:spPr/>
    </dgm:pt>
    <dgm:pt modelId="{04F14175-BF5D-4F57-A478-DD4DE57BEDC0}" type="pres">
      <dgm:prSet presAssocID="{B56C876A-C5B9-42E7-854A-1C3865C2FED1}" presName="node" presStyleLbl="node1" presStyleIdx="0" presStyleCnt="5">
        <dgm:presLayoutVars>
          <dgm:bulletEnabled val="1"/>
        </dgm:presLayoutVars>
      </dgm:prSet>
      <dgm:spPr/>
    </dgm:pt>
    <dgm:pt modelId="{D69453B2-EC4F-4188-AB9B-E3821BDD103B}" type="pres">
      <dgm:prSet presAssocID="{CCDBF1EE-7B2A-4E49-8408-9B663D1EB2B7}" presName="Name9" presStyleLbl="parChTrans1D2" presStyleIdx="1" presStyleCnt="5"/>
      <dgm:spPr/>
    </dgm:pt>
    <dgm:pt modelId="{AD21C056-1775-4459-9B57-839CDE32F884}" type="pres">
      <dgm:prSet presAssocID="{CCDBF1EE-7B2A-4E49-8408-9B663D1EB2B7}" presName="connTx" presStyleLbl="parChTrans1D2" presStyleIdx="1" presStyleCnt="5"/>
      <dgm:spPr/>
    </dgm:pt>
    <dgm:pt modelId="{E136CA59-AC65-4E59-95FC-A95E288375E0}" type="pres">
      <dgm:prSet presAssocID="{48C1437D-6BBD-4EFA-9E6E-875A29CB4FDF}" presName="node" presStyleLbl="node1" presStyleIdx="1" presStyleCnt="5">
        <dgm:presLayoutVars>
          <dgm:bulletEnabled val="1"/>
        </dgm:presLayoutVars>
      </dgm:prSet>
      <dgm:spPr/>
    </dgm:pt>
    <dgm:pt modelId="{02A1719D-2F8A-4130-B17A-6250AE5D1A3C}" type="pres">
      <dgm:prSet presAssocID="{F8401598-0F09-4B90-B3D9-76958CEF86B8}" presName="Name9" presStyleLbl="parChTrans1D2" presStyleIdx="2" presStyleCnt="5"/>
      <dgm:spPr/>
    </dgm:pt>
    <dgm:pt modelId="{A4B9C5F1-5B62-45F3-B4E7-958C20E62359}" type="pres">
      <dgm:prSet presAssocID="{F8401598-0F09-4B90-B3D9-76958CEF86B8}" presName="connTx" presStyleLbl="parChTrans1D2" presStyleIdx="2" presStyleCnt="5"/>
      <dgm:spPr/>
    </dgm:pt>
    <dgm:pt modelId="{AFA96142-4E2F-436C-BE54-EAB492D94796}" type="pres">
      <dgm:prSet presAssocID="{9D9AA36E-18FC-439D-9C06-C2F1C2BA4CCE}" presName="node" presStyleLbl="node1" presStyleIdx="2" presStyleCnt="5" custScaleX="106127">
        <dgm:presLayoutVars>
          <dgm:bulletEnabled val="1"/>
        </dgm:presLayoutVars>
      </dgm:prSet>
      <dgm:spPr/>
    </dgm:pt>
    <dgm:pt modelId="{CFB2CFD1-A0DE-49BD-A2F7-962FBCCD680D}" type="pres">
      <dgm:prSet presAssocID="{266AD430-DDA8-49FF-A2B9-5E32585A7F0B}" presName="Name9" presStyleLbl="parChTrans1D2" presStyleIdx="3" presStyleCnt="5"/>
      <dgm:spPr/>
    </dgm:pt>
    <dgm:pt modelId="{9931D5EA-5CE3-4715-93C2-9C68EA921FF0}" type="pres">
      <dgm:prSet presAssocID="{266AD430-DDA8-49FF-A2B9-5E32585A7F0B}" presName="connTx" presStyleLbl="parChTrans1D2" presStyleIdx="3" presStyleCnt="5"/>
      <dgm:spPr/>
    </dgm:pt>
    <dgm:pt modelId="{ECAB387D-F4DC-4BCE-9D2C-9549C3EE14E6}" type="pres">
      <dgm:prSet presAssocID="{912087D3-DABF-4ED5-8E9D-D0CCE67756B0}" presName="node" presStyleLbl="node1" presStyleIdx="3" presStyleCnt="5">
        <dgm:presLayoutVars>
          <dgm:bulletEnabled val="1"/>
        </dgm:presLayoutVars>
      </dgm:prSet>
      <dgm:spPr/>
    </dgm:pt>
    <dgm:pt modelId="{399D101F-DF3B-4F73-8465-AFAE80398278}" type="pres">
      <dgm:prSet presAssocID="{0A592F62-6BEF-43F8-B214-9C328E9AC2B6}" presName="Name9" presStyleLbl="parChTrans1D2" presStyleIdx="4" presStyleCnt="5"/>
      <dgm:spPr/>
    </dgm:pt>
    <dgm:pt modelId="{224CB7AF-02BA-475B-BA7B-5C97CBEB288F}" type="pres">
      <dgm:prSet presAssocID="{0A592F62-6BEF-43F8-B214-9C328E9AC2B6}" presName="connTx" presStyleLbl="parChTrans1D2" presStyleIdx="4" presStyleCnt="5"/>
      <dgm:spPr/>
    </dgm:pt>
    <dgm:pt modelId="{E59848E8-D7E7-42E7-8F93-5904E67D29E3}" type="pres">
      <dgm:prSet presAssocID="{7E965428-1B2C-449C-80C7-9475F68A3E56}" presName="node" presStyleLbl="node1" presStyleIdx="4" presStyleCnt="5" custScaleX="112253" custRadScaleRad="99496" custRadScaleInc="-2544">
        <dgm:presLayoutVars>
          <dgm:bulletEnabled val="1"/>
        </dgm:presLayoutVars>
      </dgm:prSet>
      <dgm:spPr/>
    </dgm:pt>
  </dgm:ptLst>
  <dgm:cxnLst>
    <dgm:cxn modelId="{82BD1102-B6DC-4309-8240-6C10CDE20E97}" type="presOf" srcId="{266AD430-DDA8-49FF-A2B9-5E32585A7F0B}" destId="{9931D5EA-5CE3-4715-93C2-9C68EA921FF0}" srcOrd="1" destOrd="0" presId="urn:microsoft.com/office/officeart/2005/8/layout/radial1"/>
    <dgm:cxn modelId="{DC6F902C-DCAF-4E40-84B7-E3BA55F38EDC}" type="presOf" srcId="{02CDC226-9384-491D-995B-1D6ADB5E2831}" destId="{3CC96F84-861F-4DFE-B71D-C8DBCEA3033B}" srcOrd="0" destOrd="0" presId="urn:microsoft.com/office/officeart/2005/8/layout/radial1"/>
    <dgm:cxn modelId="{BAABC02D-B6A4-4F7D-BF8D-B1FD79A29CCF}" type="presOf" srcId="{CD52B052-F451-4BF8-859D-503B7DEB1ACC}" destId="{1E783CA7-BC04-47E6-81DE-2BEAB44D44BF}" srcOrd="0" destOrd="0" presId="urn:microsoft.com/office/officeart/2005/8/layout/radial1"/>
    <dgm:cxn modelId="{66690D3E-362D-488D-9B7E-7188BFCF428C}" srcId="{02CDC226-9384-491D-995B-1D6ADB5E2831}" destId="{B56C876A-C5B9-42E7-854A-1C3865C2FED1}" srcOrd="0" destOrd="0" parTransId="{56DC137B-9B07-4631-BCC1-14BC7B64B4C8}" sibTransId="{9E48C033-4818-492B-BC4D-FD6BC7D997BD}"/>
    <dgm:cxn modelId="{0E16525C-5865-4F48-923B-C4C268581BF0}" srcId="{02CDC226-9384-491D-995B-1D6ADB5E2831}" destId="{912087D3-DABF-4ED5-8E9D-D0CCE67756B0}" srcOrd="3" destOrd="0" parTransId="{266AD430-DDA8-49FF-A2B9-5E32585A7F0B}" sibTransId="{92CAF8AE-4734-4F2A-8390-F30FD47BD610}"/>
    <dgm:cxn modelId="{D02BC163-762D-4A8D-9225-9BE5047D6057}" type="presOf" srcId="{0A592F62-6BEF-43F8-B214-9C328E9AC2B6}" destId="{224CB7AF-02BA-475B-BA7B-5C97CBEB288F}" srcOrd="1" destOrd="0" presId="urn:microsoft.com/office/officeart/2005/8/layout/radial1"/>
    <dgm:cxn modelId="{072D0165-EE76-4D33-A145-2F2145453D5E}" type="presOf" srcId="{B56C876A-C5B9-42E7-854A-1C3865C2FED1}" destId="{04F14175-BF5D-4F57-A478-DD4DE57BEDC0}" srcOrd="0" destOrd="0" presId="urn:microsoft.com/office/officeart/2005/8/layout/radial1"/>
    <dgm:cxn modelId="{C1173D4D-4138-4858-8990-1A97BF33064B}" srcId="{02CDC226-9384-491D-995B-1D6ADB5E2831}" destId="{48C1437D-6BBD-4EFA-9E6E-875A29CB4FDF}" srcOrd="1" destOrd="0" parTransId="{CCDBF1EE-7B2A-4E49-8408-9B663D1EB2B7}" sibTransId="{CD1ABAB0-E7F7-48AD-8641-3361837D0B87}"/>
    <dgm:cxn modelId="{5083DD55-F7A2-4C0B-8CD8-75B120F7B68A}" type="presOf" srcId="{9D9AA36E-18FC-439D-9C06-C2F1C2BA4CCE}" destId="{AFA96142-4E2F-436C-BE54-EAB492D94796}" srcOrd="0" destOrd="0" presId="urn:microsoft.com/office/officeart/2005/8/layout/radial1"/>
    <dgm:cxn modelId="{0675B28F-5C26-4F89-B67E-B54ADBFC1857}" type="presOf" srcId="{7E965428-1B2C-449C-80C7-9475F68A3E56}" destId="{E59848E8-D7E7-42E7-8F93-5904E67D29E3}" srcOrd="0" destOrd="0" presId="urn:microsoft.com/office/officeart/2005/8/layout/radial1"/>
    <dgm:cxn modelId="{4218309A-2378-4840-BDAB-F24061205E16}" type="presOf" srcId="{CCDBF1EE-7B2A-4E49-8408-9B663D1EB2B7}" destId="{D69453B2-EC4F-4188-AB9B-E3821BDD103B}" srcOrd="0" destOrd="0" presId="urn:microsoft.com/office/officeart/2005/8/layout/radial1"/>
    <dgm:cxn modelId="{8032DE9B-F985-4B50-8150-8974E50724B1}" type="presOf" srcId="{F8401598-0F09-4B90-B3D9-76958CEF86B8}" destId="{02A1719D-2F8A-4130-B17A-6250AE5D1A3C}" srcOrd="0" destOrd="0" presId="urn:microsoft.com/office/officeart/2005/8/layout/radial1"/>
    <dgm:cxn modelId="{7BAE6E9E-ACA1-454E-9EC6-17EFF0A8011E}" srcId="{CD52B052-F451-4BF8-859D-503B7DEB1ACC}" destId="{02CDC226-9384-491D-995B-1D6ADB5E2831}" srcOrd="0" destOrd="0" parTransId="{4EF50812-70D3-40E4-A3E4-612053C5A087}" sibTransId="{388BE398-5D1A-4756-B258-7E9EDE01DB09}"/>
    <dgm:cxn modelId="{A19E25A2-9387-4B4F-8036-5C52D66C2EFA}" type="presOf" srcId="{912087D3-DABF-4ED5-8E9D-D0CCE67756B0}" destId="{ECAB387D-F4DC-4BCE-9D2C-9549C3EE14E6}" srcOrd="0" destOrd="0" presId="urn:microsoft.com/office/officeart/2005/8/layout/radial1"/>
    <dgm:cxn modelId="{98DA46B9-827C-4E9F-9599-71F98C152AE2}" type="presOf" srcId="{48C1437D-6BBD-4EFA-9E6E-875A29CB4FDF}" destId="{E136CA59-AC65-4E59-95FC-A95E288375E0}" srcOrd="0" destOrd="0" presId="urn:microsoft.com/office/officeart/2005/8/layout/radial1"/>
    <dgm:cxn modelId="{7EA58CB9-4900-4C2B-A6AF-1C7114779071}" type="presOf" srcId="{F8401598-0F09-4B90-B3D9-76958CEF86B8}" destId="{A4B9C5F1-5B62-45F3-B4E7-958C20E62359}" srcOrd="1" destOrd="0" presId="urn:microsoft.com/office/officeart/2005/8/layout/radial1"/>
    <dgm:cxn modelId="{78E5DEC7-FBD2-4420-9256-88DAC9B1B72B}" type="presOf" srcId="{0A592F62-6BEF-43F8-B214-9C328E9AC2B6}" destId="{399D101F-DF3B-4F73-8465-AFAE80398278}" srcOrd="0" destOrd="0" presId="urn:microsoft.com/office/officeart/2005/8/layout/radial1"/>
    <dgm:cxn modelId="{BB46C7CC-9FBB-4D20-9432-433B77B20569}" srcId="{02CDC226-9384-491D-995B-1D6ADB5E2831}" destId="{9D9AA36E-18FC-439D-9C06-C2F1C2BA4CCE}" srcOrd="2" destOrd="0" parTransId="{F8401598-0F09-4B90-B3D9-76958CEF86B8}" sibTransId="{A5B21888-A7DF-447C-9E20-38CECFD2AAD4}"/>
    <dgm:cxn modelId="{0BEE7BCE-042F-4244-9D64-B18431D494EE}" type="presOf" srcId="{266AD430-DDA8-49FF-A2B9-5E32585A7F0B}" destId="{CFB2CFD1-A0DE-49BD-A2F7-962FBCCD680D}" srcOrd="0" destOrd="0" presId="urn:microsoft.com/office/officeart/2005/8/layout/radial1"/>
    <dgm:cxn modelId="{3B8874D0-722D-4D0D-8BC1-700541209468}" type="presOf" srcId="{56DC137B-9B07-4631-BCC1-14BC7B64B4C8}" destId="{09C809AD-C375-47F5-B4BB-29564213F7FE}" srcOrd="0" destOrd="0" presId="urn:microsoft.com/office/officeart/2005/8/layout/radial1"/>
    <dgm:cxn modelId="{974B35F3-CC6A-4947-9BBB-E69B9CEF0BB8}" type="presOf" srcId="{56DC137B-9B07-4631-BCC1-14BC7B64B4C8}" destId="{EF402A9D-152F-4B56-8218-9FAF42BDEA3C}" srcOrd="1" destOrd="0" presId="urn:microsoft.com/office/officeart/2005/8/layout/radial1"/>
    <dgm:cxn modelId="{97E1E5F6-A9C1-4E9B-97EF-806921F68236}" srcId="{02CDC226-9384-491D-995B-1D6ADB5E2831}" destId="{7E965428-1B2C-449C-80C7-9475F68A3E56}" srcOrd="4" destOrd="0" parTransId="{0A592F62-6BEF-43F8-B214-9C328E9AC2B6}" sibTransId="{0871604C-825F-4543-92DC-47D2747782D8}"/>
    <dgm:cxn modelId="{418D4EFE-AD16-4E13-A23D-7FD473C7FF58}" type="presOf" srcId="{CCDBF1EE-7B2A-4E49-8408-9B663D1EB2B7}" destId="{AD21C056-1775-4459-9B57-839CDE32F884}" srcOrd="1" destOrd="0" presId="urn:microsoft.com/office/officeart/2005/8/layout/radial1"/>
    <dgm:cxn modelId="{F095871E-ED67-49DB-8EB4-060384FB58A4}" type="presParOf" srcId="{1E783CA7-BC04-47E6-81DE-2BEAB44D44BF}" destId="{3CC96F84-861F-4DFE-B71D-C8DBCEA3033B}" srcOrd="0" destOrd="0" presId="urn:microsoft.com/office/officeart/2005/8/layout/radial1"/>
    <dgm:cxn modelId="{4A9B3499-1507-4CAD-B6C0-55B17D500449}" type="presParOf" srcId="{1E783CA7-BC04-47E6-81DE-2BEAB44D44BF}" destId="{09C809AD-C375-47F5-B4BB-29564213F7FE}" srcOrd="1" destOrd="0" presId="urn:microsoft.com/office/officeart/2005/8/layout/radial1"/>
    <dgm:cxn modelId="{ABC32303-8B4D-4408-A1EB-50AEBF1332A4}" type="presParOf" srcId="{09C809AD-C375-47F5-B4BB-29564213F7FE}" destId="{EF402A9D-152F-4B56-8218-9FAF42BDEA3C}" srcOrd="0" destOrd="0" presId="urn:microsoft.com/office/officeart/2005/8/layout/radial1"/>
    <dgm:cxn modelId="{E629F3B3-F07A-4076-BA2E-0C86D09DF6AF}" type="presParOf" srcId="{1E783CA7-BC04-47E6-81DE-2BEAB44D44BF}" destId="{04F14175-BF5D-4F57-A478-DD4DE57BEDC0}" srcOrd="2" destOrd="0" presId="urn:microsoft.com/office/officeart/2005/8/layout/radial1"/>
    <dgm:cxn modelId="{AAB23115-F38E-4472-9718-14A5B86AC981}" type="presParOf" srcId="{1E783CA7-BC04-47E6-81DE-2BEAB44D44BF}" destId="{D69453B2-EC4F-4188-AB9B-E3821BDD103B}" srcOrd="3" destOrd="0" presId="urn:microsoft.com/office/officeart/2005/8/layout/radial1"/>
    <dgm:cxn modelId="{2AA02ABE-E78C-474E-8465-A3B3162EFB4B}" type="presParOf" srcId="{D69453B2-EC4F-4188-AB9B-E3821BDD103B}" destId="{AD21C056-1775-4459-9B57-839CDE32F884}" srcOrd="0" destOrd="0" presId="urn:microsoft.com/office/officeart/2005/8/layout/radial1"/>
    <dgm:cxn modelId="{D7F7870B-9E0D-49E0-AD25-0531A0010C05}" type="presParOf" srcId="{1E783CA7-BC04-47E6-81DE-2BEAB44D44BF}" destId="{E136CA59-AC65-4E59-95FC-A95E288375E0}" srcOrd="4" destOrd="0" presId="urn:microsoft.com/office/officeart/2005/8/layout/radial1"/>
    <dgm:cxn modelId="{6839F520-14F1-4DA4-85F9-ED74AE19A849}" type="presParOf" srcId="{1E783CA7-BC04-47E6-81DE-2BEAB44D44BF}" destId="{02A1719D-2F8A-4130-B17A-6250AE5D1A3C}" srcOrd="5" destOrd="0" presId="urn:microsoft.com/office/officeart/2005/8/layout/radial1"/>
    <dgm:cxn modelId="{F3329C4D-475F-4454-91F1-3AFCD69F57A7}" type="presParOf" srcId="{02A1719D-2F8A-4130-B17A-6250AE5D1A3C}" destId="{A4B9C5F1-5B62-45F3-B4E7-958C20E62359}" srcOrd="0" destOrd="0" presId="urn:microsoft.com/office/officeart/2005/8/layout/radial1"/>
    <dgm:cxn modelId="{AD6A894F-3E8C-4E4A-83A9-CE33794BBA47}" type="presParOf" srcId="{1E783CA7-BC04-47E6-81DE-2BEAB44D44BF}" destId="{AFA96142-4E2F-436C-BE54-EAB492D94796}" srcOrd="6" destOrd="0" presId="urn:microsoft.com/office/officeart/2005/8/layout/radial1"/>
    <dgm:cxn modelId="{E31B5295-0052-467A-B339-DEB0DB82F374}" type="presParOf" srcId="{1E783CA7-BC04-47E6-81DE-2BEAB44D44BF}" destId="{CFB2CFD1-A0DE-49BD-A2F7-962FBCCD680D}" srcOrd="7" destOrd="0" presId="urn:microsoft.com/office/officeart/2005/8/layout/radial1"/>
    <dgm:cxn modelId="{29E47C07-62E6-4F67-8950-17A132E33C30}" type="presParOf" srcId="{CFB2CFD1-A0DE-49BD-A2F7-962FBCCD680D}" destId="{9931D5EA-5CE3-4715-93C2-9C68EA921FF0}" srcOrd="0" destOrd="0" presId="urn:microsoft.com/office/officeart/2005/8/layout/radial1"/>
    <dgm:cxn modelId="{501880BF-609E-4AA2-BB2D-76F135A1BA0C}" type="presParOf" srcId="{1E783CA7-BC04-47E6-81DE-2BEAB44D44BF}" destId="{ECAB387D-F4DC-4BCE-9D2C-9549C3EE14E6}" srcOrd="8" destOrd="0" presId="urn:microsoft.com/office/officeart/2005/8/layout/radial1"/>
    <dgm:cxn modelId="{BF897891-412C-43F8-85FF-CD6807CC9675}" type="presParOf" srcId="{1E783CA7-BC04-47E6-81DE-2BEAB44D44BF}" destId="{399D101F-DF3B-4F73-8465-AFAE80398278}" srcOrd="9" destOrd="0" presId="urn:microsoft.com/office/officeart/2005/8/layout/radial1"/>
    <dgm:cxn modelId="{C2249C09-F216-4C8D-8904-57D58D16E781}" type="presParOf" srcId="{399D101F-DF3B-4F73-8465-AFAE80398278}" destId="{224CB7AF-02BA-475B-BA7B-5C97CBEB288F}" srcOrd="0" destOrd="0" presId="urn:microsoft.com/office/officeart/2005/8/layout/radial1"/>
    <dgm:cxn modelId="{AEE13F5D-352F-4CA5-BC79-AF4A233B5B1D}" type="presParOf" srcId="{1E783CA7-BC04-47E6-81DE-2BEAB44D44BF}" destId="{E59848E8-D7E7-42E7-8F93-5904E67D29E3}" srcOrd="10" destOrd="0" presId="urn:microsoft.com/office/officeart/2005/8/layout/radial1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9127-7042-48C0-BF58-6E5F57FBB706}">
      <dsp:nvSpPr>
        <dsp:cNvPr id="0" name=""/>
        <dsp:cNvSpPr/>
      </dsp:nvSpPr>
      <dsp:spPr>
        <a:xfrm>
          <a:off x="639933" y="678509"/>
          <a:ext cx="929689" cy="929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670D4-D916-459A-A23B-B8912A8B6DC4}">
      <dsp:nvSpPr>
        <dsp:cNvPr id="0" name=""/>
        <dsp:cNvSpPr/>
      </dsp:nvSpPr>
      <dsp:spPr>
        <a:xfrm>
          <a:off x="71790" y="1960895"/>
          <a:ext cx="20659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Advisory</a:t>
          </a:r>
          <a:endParaRPr lang="en-US" sz="2500" kern="1200"/>
        </a:p>
      </dsp:txBody>
      <dsp:txXfrm>
        <a:off x="71790" y="1960895"/>
        <a:ext cx="2065976" cy="720000"/>
      </dsp:txXfrm>
    </dsp:sp>
    <dsp:sp modelId="{A5A0102B-65E5-474A-AB1E-A25C83668D45}">
      <dsp:nvSpPr>
        <dsp:cNvPr id="0" name=""/>
        <dsp:cNvSpPr/>
      </dsp:nvSpPr>
      <dsp:spPr>
        <a:xfrm>
          <a:off x="3067455" y="678509"/>
          <a:ext cx="929689" cy="929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9CB16-5F68-4B5D-A8C2-0471D456A150}">
      <dsp:nvSpPr>
        <dsp:cNvPr id="0" name=""/>
        <dsp:cNvSpPr/>
      </dsp:nvSpPr>
      <dsp:spPr>
        <a:xfrm>
          <a:off x="2499312" y="1960895"/>
          <a:ext cx="20659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Confidential</a:t>
          </a:r>
          <a:endParaRPr lang="en-US" sz="2500" kern="1200"/>
        </a:p>
      </dsp:txBody>
      <dsp:txXfrm>
        <a:off x="2499312" y="1960895"/>
        <a:ext cx="2065976" cy="720000"/>
      </dsp:txXfrm>
    </dsp:sp>
    <dsp:sp modelId="{8A70B252-BA76-4313-A460-ECB23A7606B6}">
      <dsp:nvSpPr>
        <dsp:cNvPr id="0" name=""/>
        <dsp:cNvSpPr/>
      </dsp:nvSpPr>
      <dsp:spPr>
        <a:xfrm>
          <a:off x="639933" y="3197390"/>
          <a:ext cx="929689" cy="929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67160-4B81-44DE-8D79-224E2C0FD985}">
      <dsp:nvSpPr>
        <dsp:cNvPr id="0" name=""/>
        <dsp:cNvSpPr/>
      </dsp:nvSpPr>
      <dsp:spPr>
        <a:xfrm>
          <a:off x="71790" y="4479776"/>
          <a:ext cx="20659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Independent</a:t>
          </a:r>
          <a:endParaRPr lang="en-US" sz="2500" kern="1200"/>
        </a:p>
      </dsp:txBody>
      <dsp:txXfrm>
        <a:off x="71790" y="4479776"/>
        <a:ext cx="2065976" cy="720000"/>
      </dsp:txXfrm>
    </dsp:sp>
    <dsp:sp modelId="{2EC63DC6-85E8-47AF-BF20-FB4F54532C16}">
      <dsp:nvSpPr>
        <dsp:cNvPr id="0" name=""/>
        <dsp:cNvSpPr/>
      </dsp:nvSpPr>
      <dsp:spPr>
        <a:xfrm>
          <a:off x="3067455" y="3197390"/>
          <a:ext cx="929689" cy="929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5368A-2911-463B-B357-04049CDF2F13}">
      <dsp:nvSpPr>
        <dsp:cNvPr id="0" name=""/>
        <dsp:cNvSpPr/>
      </dsp:nvSpPr>
      <dsp:spPr>
        <a:xfrm>
          <a:off x="2499312" y="4479776"/>
          <a:ext cx="20659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impartial</a:t>
          </a:r>
          <a:endParaRPr lang="en-US" sz="2500" kern="1200"/>
        </a:p>
      </dsp:txBody>
      <dsp:txXfrm>
        <a:off x="2499312" y="4479776"/>
        <a:ext cx="206597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96F84-861F-4DFE-B71D-C8DBCEA3033B}">
      <dsp:nvSpPr>
        <dsp:cNvPr id="0" name=""/>
        <dsp:cNvSpPr/>
      </dsp:nvSpPr>
      <dsp:spPr>
        <a:xfrm>
          <a:off x="4272115" y="2254609"/>
          <a:ext cx="1714279" cy="1714279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Ethics Office 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4523165" y="2505659"/>
        <a:ext cx="1212179" cy="1212179"/>
      </dsp:txXfrm>
    </dsp:sp>
    <dsp:sp modelId="{09C809AD-C375-47F5-B4BB-29564213F7FE}">
      <dsp:nvSpPr>
        <dsp:cNvPr id="0" name=""/>
        <dsp:cNvSpPr/>
      </dsp:nvSpPr>
      <dsp:spPr>
        <a:xfrm rot="16200000">
          <a:off x="4870230" y="1980388"/>
          <a:ext cx="518050" cy="30390"/>
        </a:xfrm>
        <a:custGeom>
          <a:avLst/>
          <a:gdLst/>
          <a:ahLst/>
          <a:cxnLst/>
          <a:rect l="0" t="0" r="0" b="0"/>
          <a:pathLst>
            <a:path>
              <a:moveTo>
                <a:pt x="0" y="15195"/>
              </a:moveTo>
              <a:lnTo>
                <a:pt x="518050" y="15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16304" y="1982632"/>
        <a:ext cx="25902" cy="25902"/>
      </dsp:txXfrm>
    </dsp:sp>
    <dsp:sp modelId="{04F14175-BF5D-4F57-A478-DD4DE57BEDC0}">
      <dsp:nvSpPr>
        <dsp:cNvPr id="0" name=""/>
        <dsp:cNvSpPr/>
      </dsp:nvSpPr>
      <dsp:spPr>
        <a:xfrm>
          <a:off x="4272115" y="22278"/>
          <a:ext cx="1714279" cy="1714279"/>
        </a:xfrm>
        <a:prstGeom prst="ellips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Confidential Ethics Advice</a:t>
          </a:r>
        </a:p>
      </dsp:txBody>
      <dsp:txXfrm>
        <a:off x="4523165" y="273328"/>
        <a:ext cx="1212179" cy="1212179"/>
      </dsp:txXfrm>
    </dsp:sp>
    <dsp:sp modelId="{D69453B2-EC4F-4188-AB9B-E3821BDD103B}">
      <dsp:nvSpPr>
        <dsp:cNvPr id="0" name=""/>
        <dsp:cNvSpPr/>
      </dsp:nvSpPr>
      <dsp:spPr>
        <a:xfrm rot="20520000">
          <a:off x="5931766" y="2751639"/>
          <a:ext cx="518050" cy="30390"/>
        </a:xfrm>
        <a:custGeom>
          <a:avLst/>
          <a:gdLst/>
          <a:ahLst/>
          <a:cxnLst/>
          <a:rect l="0" t="0" r="0" b="0"/>
          <a:pathLst>
            <a:path>
              <a:moveTo>
                <a:pt x="0" y="15195"/>
              </a:moveTo>
              <a:lnTo>
                <a:pt x="518050" y="15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77840" y="2753883"/>
        <a:ext cx="25902" cy="25902"/>
      </dsp:txXfrm>
    </dsp:sp>
    <dsp:sp modelId="{E136CA59-AC65-4E59-95FC-A95E288375E0}">
      <dsp:nvSpPr>
        <dsp:cNvPr id="0" name=""/>
        <dsp:cNvSpPr/>
      </dsp:nvSpPr>
      <dsp:spPr>
        <a:xfrm>
          <a:off x="6395187" y="1564781"/>
          <a:ext cx="1714279" cy="171427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Outreach and Training</a:t>
          </a:r>
          <a:endParaRPr lang="en-GB" sz="15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6646237" y="1815831"/>
        <a:ext cx="1212179" cy="1212179"/>
      </dsp:txXfrm>
    </dsp:sp>
    <dsp:sp modelId="{02A1719D-2F8A-4130-B17A-6250AE5D1A3C}">
      <dsp:nvSpPr>
        <dsp:cNvPr id="0" name=""/>
        <dsp:cNvSpPr/>
      </dsp:nvSpPr>
      <dsp:spPr>
        <a:xfrm rot="3240000">
          <a:off x="5529820" y="3992632"/>
          <a:ext cx="500948" cy="30390"/>
        </a:xfrm>
        <a:custGeom>
          <a:avLst/>
          <a:gdLst/>
          <a:ahLst/>
          <a:cxnLst/>
          <a:rect l="0" t="0" r="0" b="0"/>
          <a:pathLst>
            <a:path>
              <a:moveTo>
                <a:pt x="0" y="15195"/>
              </a:moveTo>
              <a:lnTo>
                <a:pt x="500948" y="15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767771" y="3995304"/>
        <a:ext cx="25047" cy="25047"/>
      </dsp:txXfrm>
    </dsp:sp>
    <dsp:sp modelId="{AFA96142-4E2F-436C-BE54-EAB492D94796}">
      <dsp:nvSpPr>
        <dsp:cNvPr id="0" name=""/>
        <dsp:cNvSpPr/>
      </dsp:nvSpPr>
      <dsp:spPr>
        <a:xfrm>
          <a:off x="5531729" y="4060602"/>
          <a:ext cx="1819313" cy="171427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Protection against Retaliation</a:t>
          </a:r>
          <a:endParaRPr lang="en-GB" sz="15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5798161" y="4311652"/>
        <a:ext cx="1286449" cy="1212179"/>
      </dsp:txXfrm>
    </dsp:sp>
    <dsp:sp modelId="{CFB2CFD1-A0DE-49BD-A2F7-962FBCCD680D}">
      <dsp:nvSpPr>
        <dsp:cNvPr id="0" name=""/>
        <dsp:cNvSpPr/>
      </dsp:nvSpPr>
      <dsp:spPr>
        <a:xfrm rot="7560000">
          <a:off x="4214165" y="3999550"/>
          <a:ext cx="518050" cy="30390"/>
        </a:xfrm>
        <a:custGeom>
          <a:avLst/>
          <a:gdLst/>
          <a:ahLst/>
          <a:cxnLst/>
          <a:rect l="0" t="0" r="0" b="0"/>
          <a:pathLst>
            <a:path>
              <a:moveTo>
                <a:pt x="0" y="15195"/>
              </a:moveTo>
              <a:lnTo>
                <a:pt x="518050" y="15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460239" y="4001794"/>
        <a:ext cx="25902" cy="25902"/>
      </dsp:txXfrm>
    </dsp:sp>
    <dsp:sp modelId="{ECAB387D-F4DC-4BCE-9D2C-9549C3EE14E6}">
      <dsp:nvSpPr>
        <dsp:cNvPr id="0" name=""/>
        <dsp:cNvSpPr/>
      </dsp:nvSpPr>
      <dsp:spPr>
        <a:xfrm>
          <a:off x="2959984" y="4060602"/>
          <a:ext cx="1714279" cy="171427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Financial Disclosure</a:t>
          </a:r>
          <a:endParaRPr lang="en-GB" sz="15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3211034" y="4311652"/>
        <a:ext cx="1212179" cy="1212179"/>
      </dsp:txXfrm>
    </dsp:sp>
    <dsp:sp modelId="{399D101F-DF3B-4F73-8465-AFAE80398278}">
      <dsp:nvSpPr>
        <dsp:cNvPr id="0" name=""/>
        <dsp:cNvSpPr/>
      </dsp:nvSpPr>
      <dsp:spPr>
        <a:xfrm rot="11825050">
          <a:off x="3906642" y="2784170"/>
          <a:ext cx="412393" cy="30390"/>
        </a:xfrm>
        <a:custGeom>
          <a:avLst/>
          <a:gdLst/>
          <a:ahLst/>
          <a:cxnLst/>
          <a:rect l="0" t="0" r="0" b="0"/>
          <a:pathLst>
            <a:path>
              <a:moveTo>
                <a:pt x="0" y="15195"/>
              </a:moveTo>
              <a:lnTo>
                <a:pt x="412393" y="15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102529" y="2789056"/>
        <a:ext cx="20619" cy="20619"/>
      </dsp:txXfrm>
    </dsp:sp>
    <dsp:sp modelId="{E59848E8-D7E7-42E7-8F93-5904E67D29E3}">
      <dsp:nvSpPr>
        <dsp:cNvPr id="0" name=""/>
        <dsp:cNvSpPr/>
      </dsp:nvSpPr>
      <dsp:spPr>
        <a:xfrm>
          <a:off x="2044017" y="1602109"/>
          <a:ext cx="1924330" cy="171427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rPr>
            <a:t>Policy support &amp; coherence</a:t>
          </a:r>
          <a:endParaRPr lang="en-GB" sz="1600" b="1" kern="1200" dirty="0">
            <a:solidFill>
              <a:schemeClr val="accent2">
                <a:lumMod val="20000"/>
                <a:lumOff val="80000"/>
              </a:schemeClr>
            </a:solidFill>
            <a:latin typeface="+mj-lt"/>
          </a:endParaRPr>
        </a:p>
      </dsp:txBody>
      <dsp:txXfrm>
        <a:off x="2325829" y="1853159"/>
        <a:ext cx="1360706" cy="1212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6C07A-36B7-45D4-9D72-F72F9277050C}" type="datetimeFigureOut">
              <a:rPr lang="en-US" smtClean="0"/>
              <a:t>17/03/2021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1F90-6B0B-4414-AF80-EF3B1308A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1F90-6B0B-4414-AF80-EF3B1308A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1F90-6B0B-4414-AF80-EF3B1308A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1F90-6B0B-4414-AF80-EF3B1308A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703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17/03/2021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521B-5817-4911-8AA3-A4935F86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309" y="2569349"/>
            <a:ext cx="8825658" cy="1393373"/>
          </a:xfrm>
        </p:spPr>
        <p:txBody>
          <a:bodyPr/>
          <a:lstStyle/>
          <a:p>
            <a:pPr algn="ctr"/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 ETHICS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8B82A-4564-4B14-AC92-68BD4E2E3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5694" y="4288651"/>
            <a:ext cx="5288011" cy="1418538"/>
          </a:xfrm>
        </p:spPr>
        <p:txBody>
          <a:bodyPr>
            <a:normAutofit/>
          </a:bodyPr>
          <a:lstStyle/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25 March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5479C-B9B5-4C1E-BB33-811AE1CA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00" y="896511"/>
            <a:ext cx="9336297" cy="1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95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38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6" name="Rectangle 39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9BDA4A-F4A4-478A-BD24-97EEF91D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 Ethics Office Mandate</a:t>
            </a:r>
            <a:br>
              <a:rPr lang="en-US" sz="5600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5600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5600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ST/SGB/2005/22</a:t>
            </a:r>
            <a:br>
              <a:rPr lang="en-US" sz="5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5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A1F14-EED3-4E42-AB08-27663B1B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61" y="1068512"/>
            <a:ext cx="3070726" cy="44590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objective of the Ethics Office is to assist the Secretary-General in ensuring that all staff members observe and perform their functions consistent with the highest standards of integrity required by the Charter of the United Nations through fostering a culture of ethics, transparency and accountability.</a:t>
            </a:r>
          </a:p>
          <a:p>
            <a:pPr algn="r">
              <a:lnSpc>
                <a:spcPct val="90000"/>
              </a:lnSpc>
            </a:pPr>
            <a:endParaRPr lang="en-US" sz="1700" dirty="0">
              <a:solidFill>
                <a:schemeClr val="accent1"/>
              </a:solidFill>
            </a:endParaRPr>
          </a:p>
        </p:txBody>
      </p:sp>
      <p:cxnSp>
        <p:nvCxnSpPr>
          <p:cNvPr id="36" name="Straight Connector 42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5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BF67-83A1-4B03-A1A2-0732E5F4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78" y="2133600"/>
            <a:ext cx="4351023" cy="2590800"/>
          </a:xfrm>
        </p:spPr>
        <p:txBody>
          <a:bodyPr/>
          <a:lstStyle/>
          <a:p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of the Ethics Office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FE2858C-FB7A-4470-A9DD-D1781ED1E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195396"/>
              </p:ext>
            </p:extLst>
          </p:nvPr>
        </p:nvGraphicFramePr>
        <p:xfrm>
          <a:off x="6895558" y="494522"/>
          <a:ext cx="4637079" cy="587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661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688C-91B5-400E-8A4F-6054239E19F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7473456"/>
              </p:ext>
            </p:extLst>
          </p:nvPr>
        </p:nvGraphicFramePr>
        <p:xfrm>
          <a:off x="1037253" y="295729"/>
          <a:ext cx="10153486" cy="579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369819" y="455733"/>
            <a:ext cx="25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kern="0" dirty="0">
                <a:latin typeface="Roboto" panose="02000000000000000000" pitchFamily="2" charset="0"/>
                <a:ea typeface="Roboto" panose="02000000000000000000" pitchFamily="2" charset="0"/>
              </a:rPr>
              <a:t>Ethics Office Mandate</a:t>
            </a:r>
            <a:endParaRPr lang="en-GB" altLang="en-US" sz="2800" b="1" kern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7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7B5A3-032A-4425-BBBB-2AD2ECCF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355510" cy="7069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2019 requests by category of service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06FB27-F8A6-49F8-8965-C6FE1DC0D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3151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030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45E373-8ECD-4AB5-AA00-439C032B1F23}"/>
              </a:ext>
            </a:extLst>
          </p:cNvPr>
          <p:cNvSpPr txBox="1">
            <a:spLocks/>
          </p:cNvSpPr>
          <p:nvPr/>
        </p:nvSpPr>
        <p:spPr>
          <a:xfrm>
            <a:off x="3403336" y="3165723"/>
            <a:ext cx="2692664" cy="3349506"/>
          </a:xfrm>
          <a:prstGeom prst="rect">
            <a:avLst/>
          </a:prstGeom>
          <a:solidFill>
            <a:srgbClr val="99CCFF"/>
          </a:solidFill>
          <a:ln>
            <a:solidFill>
              <a:srgbClr val="418AB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Discrimination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Racism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Harassment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Abuse of authority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Retaliation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Sexual exploitation and abuse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D704A5-A283-4FCB-A2D8-82DF54C80F44}"/>
              </a:ext>
            </a:extLst>
          </p:cNvPr>
          <p:cNvSpPr txBox="1">
            <a:spLocks/>
          </p:cNvSpPr>
          <p:nvPr/>
        </p:nvSpPr>
        <p:spPr>
          <a:xfrm>
            <a:off x="6311327" y="3165723"/>
            <a:ext cx="2692664" cy="3349506"/>
          </a:xfrm>
          <a:prstGeom prst="rect">
            <a:avLst/>
          </a:prstGeom>
          <a:solidFill>
            <a:srgbClr val="99CCFF"/>
          </a:solidFill>
          <a:ln>
            <a:solidFill>
              <a:srgbClr val="418AB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Bribery &amp; Corruption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Gift &amp; hospitality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Fraud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Supply chain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Confidentiality and Intellectual Property</a:t>
            </a:r>
          </a:p>
          <a:p>
            <a:pPr marL="173038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Compromising standards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909D06-9B33-42C0-A833-B456EF8B64AA}"/>
              </a:ext>
            </a:extLst>
          </p:cNvPr>
          <p:cNvSpPr txBox="1">
            <a:spLocks/>
          </p:cNvSpPr>
          <p:nvPr/>
        </p:nvSpPr>
        <p:spPr>
          <a:xfrm>
            <a:off x="9210764" y="3165723"/>
            <a:ext cx="2692664" cy="3349506"/>
          </a:xfrm>
          <a:prstGeom prst="rect">
            <a:avLst/>
          </a:prstGeom>
          <a:solidFill>
            <a:srgbClr val="99CCFF"/>
          </a:solidFill>
          <a:ln>
            <a:solidFill>
              <a:srgbClr val="418AB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Independence &amp; Impartiality</a:t>
            </a:r>
          </a:p>
          <a:p>
            <a:pPr marL="227013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Respect for national laws</a:t>
            </a:r>
          </a:p>
          <a:p>
            <a:pPr marL="227013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Working with partners and donors</a:t>
            </a:r>
          </a:p>
          <a:p>
            <a:pPr marL="227013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Use of UN assets</a:t>
            </a:r>
          </a:p>
          <a:p>
            <a:pPr marL="227013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Privacy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A8CE6D-D03D-44BD-9165-CC9252E95FD8}"/>
              </a:ext>
            </a:extLst>
          </p:cNvPr>
          <p:cNvSpPr txBox="1">
            <a:spLocks/>
          </p:cNvSpPr>
          <p:nvPr/>
        </p:nvSpPr>
        <p:spPr>
          <a:xfrm>
            <a:off x="493649" y="3176934"/>
            <a:ext cx="2692664" cy="3349506"/>
          </a:xfrm>
          <a:prstGeom prst="rect">
            <a:avLst/>
          </a:prstGeom>
          <a:solidFill>
            <a:srgbClr val="99CCFF"/>
          </a:solidFill>
          <a:ln>
            <a:solidFill>
              <a:srgbClr val="418AB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0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Outside Activities</a:t>
            </a:r>
            <a:endParaRPr lang="en-US" b="1" dirty="0">
              <a:solidFill>
                <a:schemeClr val="tx1"/>
              </a:solidFill>
            </a:endParaRPr>
          </a:p>
          <a:p>
            <a:pPr marL="173038" lvl="0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Public pronouncement </a:t>
            </a:r>
            <a:endParaRPr lang="en-US" b="1" dirty="0">
              <a:solidFill>
                <a:schemeClr val="tx1"/>
              </a:solidFill>
            </a:endParaRPr>
          </a:p>
          <a:p>
            <a:pPr marL="173038" lvl="0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Family relationships </a:t>
            </a:r>
            <a:endParaRPr lang="en-US" b="1" dirty="0">
              <a:solidFill>
                <a:schemeClr val="tx1"/>
              </a:solidFill>
            </a:endParaRPr>
          </a:p>
          <a:p>
            <a:pPr marL="173038" lvl="0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Gifts, honours and hospitality </a:t>
            </a:r>
            <a:endParaRPr lang="en-US" b="1" dirty="0">
              <a:solidFill>
                <a:schemeClr val="tx1"/>
              </a:solidFill>
            </a:endParaRPr>
          </a:p>
          <a:p>
            <a:pPr marL="173038" lvl="0" indent="-1698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Personal investments and assets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B2D795-E83B-4820-A62D-849B5DF0AEBD}"/>
              </a:ext>
            </a:extLst>
          </p:cNvPr>
          <p:cNvSpPr txBox="1">
            <a:spLocks/>
          </p:cNvSpPr>
          <p:nvPr/>
        </p:nvSpPr>
        <p:spPr>
          <a:xfrm>
            <a:off x="3788791" y="2364045"/>
            <a:ext cx="1767948" cy="65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400" b="1" dirty="0">
                <a:solidFill>
                  <a:srgbClr val="336699"/>
                </a:solidFill>
              </a:rPr>
              <a:t>Inappropriate interaction </a:t>
            </a:r>
          </a:p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400" b="1" dirty="0">
                <a:solidFill>
                  <a:srgbClr val="336699"/>
                </a:solidFill>
              </a:rPr>
              <a:t>with others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132A7D-E2FD-483A-AE45-2C53D4ED1325}"/>
              </a:ext>
            </a:extLst>
          </p:cNvPr>
          <p:cNvSpPr txBox="1">
            <a:spLocks/>
          </p:cNvSpPr>
          <p:nvPr/>
        </p:nvSpPr>
        <p:spPr>
          <a:xfrm>
            <a:off x="6468726" y="2340360"/>
            <a:ext cx="2215860" cy="65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sz="1500" b="1" dirty="0">
                <a:solidFill>
                  <a:srgbClr val="008CCC"/>
                </a:solidFill>
              </a:rPr>
              <a:t>Ethical risk related 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sz="1500" b="1" dirty="0">
                <a:solidFill>
                  <a:srgbClr val="008CCC"/>
                </a:solidFill>
              </a:rPr>
              <a:t>to operations, projects and 3rd parties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16FDF9-2DE6-4BAC-AD77-ED18791F2D9E}"/>
              </a:ext>
            </a:extLst>
          </p:cNvPr>
          <p:cNvSpPr txBox="1">
            <a:spLocks/>
          </p:cNvSpPr>
          <p:nvPr/>
        </p:nvSpPr>
        <p:spPr>
          <a:xfrm>
            <a:off x="742038" y="2364045"/>
            <a:ext cx="2149147" cy="65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r>
              <a:rPr lang="en-US" sz="4300" b="1" dirty="0">
                <a:solidFill>
                  <a:srgbClr val="008CCC"/>
                </a:solidFill>
              </a:rPr>
              <a:t>Personal actions that can affect the UN in 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r>
              <a:rPr lang="en-US" sz="4300" b="1" dirty="0">
                <a:solidFill>
                  <a:srgbClr val="008CCC"/>
                </a:solidFill>
              </a:rPr>
              <a:t>a negative way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F7AA963-5F1A-4C52-8048-B275D545E2B9}"/>
              </a:ext>
            </a:extLst>
          </p:cNvPr>
          <p:cNvSpPr txBox="1">
            <a:spLocks/>
          </p:cNvSpPr>
          <p:nvPr/>
        </p:nvSpPr>
        <p:spPr>
          <a:xfrm>
            <a:off x="9506794" y="2342811"/>
            <a:ext cx="1862998" cy="654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600" b="1" dirty="0">
                <a:solidFill>
                  <a:srgbClr val="336699"/>
                </a:solidFill>
              </a:rPr>
              <a:t>Internal risks across</a:t>
            </a:r>
          </a:p>
          <a:p>
            <a:pPr marL="0" indent="0" algn="ctr" defTabSz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600" b="1" dirty="0">
                <a:solidFill>
                  <a:srgbClr val="336699"/>
                </a:solidFill>
              </a:rPr>
              <a:t>UN offices </a:t>
            </a:r>
          </a:p>
          <a:p>
            <a:pPr marL="0" indent="0" algn="ctr" defTabSz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600" b="1" dirty="0">
                <a:solidFill>
                  <a:srgbClr val="336699"/>
                </a:solidFill>
              </a:rPr>
              <a:t>and sites</a:t>
            </a:r>
          </a:p>
          <a:p>
            <a:pPr marL="0" indent="0" algn="ctr" defTabSz="914400">
              <a:spcBef>
                <a:spcPts val="0"/>
              </a:spcBef>
              <a:buClrTx/>
              <a:buSzTx/>
              <a:buFont typeface="Wingdings 3" charset="2"/>
              <a:buNone/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77B7EF-A5EE-49EA-8D1F-707321867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1676" y="1457522"/>
            <a:ext cx="949869" cy="747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C7B0D8-8064-4536-A0EB-32AF5BFF3F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65725" y="1381953"/>
            <a:ext cx="814080" cy="8234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1B92F1-4D4E-491E-AD4B-B3F7FA26276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954997" y="1380987"/>
            <a:ext cx="1247546" cy="788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BB3BE3-ADC8-4F81-A501-177C22B1F03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733037" y="1457522"/>
            <a:ext cx="1434543" cy="747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4049A-CA1F-430D-B065-6BE6B5C718AD}"/>
              </a:ext>
            </a:extLst>
          </p:cNvPr>
          <p:cNvSpPr txBox="1"/>
          <p:nvPr/>
        </p:nvSpPr>
        <p:spPr>
          <a:xfrm>
            <a:off x="493649" y="421792"/>
            <a:ext cx="11409779" cy="523220"/>
          </a:xfrm>
          <a:prstGeom prst="rect">
            <a:avLst/>
          </a:prstGeom>
          <a:solidFill>
            <a:srgbClr val="4490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Common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/>
              <a:t>areas of ethical risk</a:t>
            </a:r>
          </a:p>
        </p:txBody>
      </p:sp>
    </p:spTree>
    <p:extLst>
      <p:ext uri="{BB962C8B-B14F-4D97-AF65-F5344CB8AC3E}">
        <p14:creationId xmlns:p14="http://schemas.microsoft.com/office/powerpoint/2010/main" val="23015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83B5-BF33-4695-9BD3-F75439A4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525" y="1021743"/>
            <a:ext cx="3464546" cy="39736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i="0" kern="1200" dirty="0">
                <a:solidFill>
                  <a:schemeClr val="accent3"/>
                </a:solidFill>
                <a:latin typeface="Freestyle Script" panose="030804020302050B0404" pitchFamily="66" charset="0"/>
              </a:rPr>
              <a:t>Integrity </a:t>
            </a:r>
            <a:br>
              <a:rPr lang="en-US" sz="6600" b="1" i="0" kern="1200" dirty="0">
                <a:solidFill>
                  <a:schemeClr val="accent3"/>
                </a:solidFill>
                <a:latin typeface="Freestyle Script" panose="030804020302050B0404" pitchFamily="66" charset="0"/>
              </a:rPr>
            </a:br>
            <a:r>
              <a:rPr lang="en-US" sz="6600" b="1" i="0" kern="1200" dirty="0">
                <a:solidFill>
                  <a:schemeClr val="accent3"/>
                </a:solidFill>
                <a:latin typeface="Freestyle Script" panose="030804020302050B0404" pitchFamily="66" charset="0"/>
              </a:rPr>
              <a:t>begins with me</a:t>
            </a:r>
            <a:br>
              <a:rPr lang="en-US" sz="5400" b="1" i="0" kern="1200" dirty="0">
                <a:solidFill>
                  <a:schemeClr val="accent3"/>
                </a:solidFill>
                <a:latin typeface="Freestyle Script" panose="030804020302050B0404" pitchFamily="66" charset="0"/>
              </a:rPr>
            </a:br>
            <a:endParaRPr lang="en-US" sz="5400" b="1" i="0" kern="1200" dirty="0">
              <a:solidFill>
                <a:schemeClr val="accent3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AF34-9C9D-42D7-A0D6-EAC06142C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2" y="1295400"/>
            <a:ext cx="7393390" cy="379975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1A5FADC-952B-44CD-9699-B96A78950395}"/>
              </a:ext>
            </a:extLst>
          </p:cNvPr>
          <p:cNvSpPr txBox="1">
            <a:spLocks/>
          </p:cNvSpPr>
          <p:nvPr/>
        </p:nvSpPr>
        <p:spPr>
          <a:xfrm>
            <a:off x="302996" y="5284520"/>
            <a:ext cx="10936931" cy="861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chemeClr val="accent3"/>
                </a:solidFill>
                <a:latin typeface="Calibri" panose="020F0502020204030204" pitchFamily="34" charset="0"/>
              </a:rPr>
              <a:t>Email:     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ethicsoffice@un.org </a:t>
            </a:r>
          </a:p>
          <a:p>
            <a:pPr marL="0" indent="0" algn="ctr">
              <a:buNone/>
            </a:pPr>
            <a:r>
              <a:rPr lang="en-US" sz="3100" b="1" dirty="0">
                <a:solidFill>
                  <a:schemeClr val="accent3"/>
                </a:solidFill>
                <a:latin typeface="Calibri" panose="020F0502020204030204" pitchFamily="34" charset="0"/>
              </a:rPr>
              <a:t>Website: 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www.un.org/en/ethics/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9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mpower Dark">
    <a:dk1>
      <a:srgbClr val="E2E2E2"/>
    </a:dk1>
    <a:lt1>
      <a:srgbClr val="E2E2E2"/>
    </a:lt1>
    <a:dk2>
      <a:srgbClr val="2D3E4E"/>
    </a:dk2>
    <a:lt2>
      <a:srgbClr val="2D3E4E"/>
    </a:lt2>
    <a:accent1>
      <a:srgbClr val="458FB1"/>
    </a:accent1>
    <a:accent2>
      <a:srgbClr val="1CBB9F"/>
    </a:accent2>
    <a:accent3>
      <a:srgbClr val="FEB834"/>
    </a:accent3>
    <a:accent4>
      <a:srgbClr val="E7594B"/>
    </a:accent4>
    <a:accent5>
      <a:srgbClr val="896BA5"/>
    </a:accent5>
    <a:accent6>
      <a:srgbClr val="7F7F7F"/>
    </a:accent6>
    <a:hlink>
      <a:srgbClr val="92D050"/>
    </a:hlink>
    <a:folHlink>
      <a:srgbClr val="6DAA2D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C40F4A94FBE46AA35C4E547749382" ma:contentTypeVersion="9" ma:contentTypeDescription="Create a new document." ma:contentTypeScope="" ma:versionID="2602e99ba40ad6f958d1fdd241d4cd75">
  <xsd:schema xmlns:xsd="http://www.w3.org/2001/XMLSchema" xmlns:xs="http://www.w3.org/2001/XMLSchema" xmlns:p="http://schemas.microsoft.com/office/2006/metadata/properties" xmlns:ns2="61eb470e-1a82-429e-8299-ea67b804f197" targetNamespace="http://schemas.microsoft.com/office/2006/metadata/properties" ma:root="true" ma:fieldsID="ab153c7759caffd1d5d356178e4a79af" ns2:_="">
    <xsd:import namespace="61eb470e-1a82-429e-8299-ea67b804f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b470e-1a82-429e-8299-ea67b804f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8CC189-8992-492C-9CA9-07DB50530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b470e-1a82-429e-8299-ea67b804f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EB098-B6CA-40F5-B96F-DDAA3C906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D33724-4F54-4E90-829F-BDB246F43E5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1eb470e-1a82-429e-8299-ea67b804f197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245</Words>
  <Application>Microsoft Office PowerPoint</Application>
  <PresentationFormat>Widescreen</PresentationFormat>
  <Paragraphs>63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Freestyle Script</vt:lpstr>
      <vt:lpstr>Roboto</vt:lpstr>
      <vt:lpstr>Wingdings</vt:lpstr>
      <vt:lpstr>Wingdings 3</vt:lpstr>
      <vt:lpstr>Ion Boardroom</vt:lpstr>
      <vt:lpstr>  UN ETHICS OFFICE</vt:lpstr>
      <vt:lpstr>UN Ethics Office Mandate  ST/SGB/2005/22 </vt:lpstr>
      <vt:lpstr>Nature of the Ethics Office</vt:lpstr>
      <vt:lpstr>PowerPoint Presentation</vt:lpstr>
      <vt:lpstr>2019 requests by category of service</vt:lpstr>
      <vt:lpstr>PowerPoint Presentation</vt:lpstr>
      <vt:lpstr>Integrity  begins with 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 ETHICS OFFICE</dc:title>
  <dc:creator>SL</dc:creator>
  <cp:lastModifiedBy>SL</cp:lastModifiedBy>
  <cp:revision>5</cp:revision>
  <dcterms:created xsi:type="dcterms:W3CDTF">2021-03-16T21:27:35Z</dcterms:created>
  <dcterms:modified xsi:type="dcterms:W3CDTF">2021-03-17T21:09:48Z</dcterms:modified>
</cp:coreProperties>
</file>