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74" r:id="rId2"/>
    <p:sldId id="267" r:id="rId3"/>
    <p:sldId id="273" r:id="rId4"/>
    <p:sldId id="277" r:id="rId5"/>
    <p:sldId id="268" r:id="rId6"/>
    <p:sldId id="276" r:id="rId7"/>
    <p:sldId id="278" r:id="rId8"/>
    <p:sldId id="280" r:id="rId9"/>
    <p:sldId id="279"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uel Omondi" initials="SO" lastIdx="13" clrIdx="0">
    <p:extLst>
      <p:ext uri="{19B8F6BF-5375-455C-9EA6-DF929625EA0E}">
        <p15:presenceInfo xmlns:p15="http://schemas.microsoft.com/office/powerpoint/2012/main" userId="S::samomondi@ifc.org::99a76954-cf15-4a4b-9b18-a2eb9c8265c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8111" autoAdjust="0"/>
  </p:normalViewPr>
  <p:slideViewPr>
    <p:cSldViewPr snapToGrid="0">
      <p:cViewPr varScale="1">
        <p:scale>
          <a:sx n="75" d="100"/>
          <a:sy n="75" d="100"/>
        </p:scale>
        <p:origin x="5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095967-4A8B-49B8-916E-DE08A6516455}" type="doc">
      <dgm:prSet loTypeId="urn:microsoft.com/office/officeart/2005/8/layout/lProcess2" loCatId="list" qsTypeId="urn:microsoft.com/office/officeart/2005/8/quickstyle/simple1" qsCatId="simple" csTypeId="urn:microsoft.com/office/officeart/2005/8/colors/colorful2" csCatId="colorful" phldr="1"/>
      <dgm:spPr/>
      <dgm:t>
        <a:bodyPr/>
        <a:lstStyle/>
        <a:p>
          <a:endParaRPr lang="en-US"/>
        </a:p>
      </dgm:t>
    </dgm:pt>
    <dgm:pt modelId="{B151BE44-EA2C-479C-BC8C-4E0372E41841}">
      <dgm:prSet phldrT="[Text]"/>
      <dgm:spPr/>
      <dgm:t>
        <a:bodyPr/>
        <a:lstStyle/>
        <a:p>
          <a:r>
            <a:rPr lang="en-US" dirty="0">
              <a:latin typeface="Calibri" panose="020F0502020204030204" pitchFamily="34" charset="0"/>
              <a:cs typeface="Calibri" panose="020F0502020204030204" pitchFamily="34" charset="0"/>
            </a:rPr>
            <a:t>Economic Multipliers</a:t>
          </a:r>
        </a:p>
      </dgm:t>
    </dgm:pt>
    <dgm:pt modelId="{317F230C-61FE-4497-83C4-F18313009CF1}" type="parTrans" cxnId="{F0796F1C-94A3-42A3-8040-A2E88C6FE930}">
      <dgm:prSet/>
      <dgm:spPr/>
      <dgm:t>
        <a:bodyPr/>
        <a:lstStyle/>
        <a:p>
          <a:endParaRPr lang="en-US"/>
        </a:p>
      </dgm:t>
    </dgm:pt>
    <dgm:pt modelId="{EA69A539-3356-49BC-98CD-6A57CE348C62}" type="sibTrans" cxnId="{F0796F1C-94A3-42A3-8040-A2E88C6FE930}">
      <dgm:prSet/>
      <dgm:spPr/>
      <dgm:t>
        <a:bodyPr/>
        <a:lstStyle/>
        <a:p>
          <a:endParaRPr lang="en-US"/>
        </a:p>
      </dgm:t>
    </dgm:pt>
    <dgm:pt modelId="{6AFF4FC4-C4FF-44A9-B9E7-3E0E4307EBD3}">
      <dgm:prSet phldrT="[Text]" custT="1"/>
      <dgm:spPr/>
      <dgm:t>
        <a:bodyPr/>
        <a:lstStyle/>
        <a:p>
          <a:r>
            <a:rPr lang="en-US" sz="1200" dirty="0">
              <a:latin typeface="Calibri" panose="020F0502020204030204" pitchFamily="34" charset="0"/>
              <a:cs typeface="Calibri" panose="020F0502020204030204" pitchFamily="34" charset="0"/>
            </a:rPr>
            <a:t>Provides incentives for innovation</a:t>
          </a:r>
        </a:p>
      </dgm:t>
    </dgm:pt>
    <dgm:pt modelId="{01B87CB9-3CE7-4458-A982-0A718EBBAD35}" type="parTrans" cxnId="{FF79A294-537C-495B-B465-9BAAAAFF7392}">
      <dgm:prSet/>
      <dgm:spPr/>
      <dgm:t>
        <a:bodyPr/>
        <a:lstStyle/>
        <a:p>
          <a:endParaRPr lang="en-US"/>
        </a:p>
      </dgm:t>
    </dgm:pt>
    <dgm:pt modelId="{7BA41DD1-1797-4EA7-9B73-AE4AC032BB10}" type="sibTrans" cxnId="{FF79A294-537C-495B-B465-9BAAAAFF7392}">
      <dgm:prSet/>
      <dgm:spPr/>
      <dgm:t>
        <a:bodyPr/>
        <a:lstStyle/>
        <a:p>
          <a:endParaRPr lang="en-US"/>
        </a:p>
      </dgm:t>
    </dgm:pt>
    <dgm:pt modelId="{10DE6D71-7283-405C-8566-54550F6448E3}">
      <dgm:prSet phldrT="[Text]" custT="1"/>
      <dgm:spPr/>
      <dgm:t>
        <a:bodyPr/>
        <a:lstStyle/>
        <a:p>
          <a:r>
            <a:rPr lang="en-US" sz="1200" dirty="0">
              <a:latin typeface="Calibri" panose="020F0502020204030204" pitchFamily="34" charset="0"/>
              <a:cs typeface="Calibri" panose="020F0502020204030204" pitchFamily="34" charset="0"/>
            </a:rPr>
            <a:t>Cost management and budgetary control</a:t>
          </a:r>
        </a:p>
      </dgm:t>
    </dgm:pt>
    <dgm:pt modelId="{5AF701EF-FF75-4329-A996-D9BFF15A2944}" type="parTrans" cxnId="{39DB0A47-28E3-4537-82D9-815E54551564}">
      <dgm:prSet/>
      <dgm:spPr/>
      <dgm:t>
        <a:bodyPr/>
        <a:lstStyle/>
        <a:p>
          <a:endParaRPr lang="en-US"/>
        </a:p>
      </dgm:t>
    </dgm:pt>
    <dgm:pt modelId="{D9FB5DD4-06B8-4666-A2BF-A8F1943E21E4}" type="sibTrans" cxnId="{39DB0A47-28E3-4537-82D9-815E54551564}">
      <dgm:prSet/>
      <dgm:spPr/>
      <dgm:t>
        <a:bodyPr/>
        <a:lstStyle/>
        <a:p>
          <a:endParaRPr lang="en-US"/>
        </a:p>
      </dgm:t>
    </dgm:pt>
    <dgm:pt modelId="{A511D789-102F-4E2F-A816-0E8CBF3E75E3}">
      <dgm:prSet phldrT="[Text]"/>
      <dgm:spPr/>
      <dgm:t>
        <a:bodyPr/>
        <a:lstStyle/>
        <a:p>
          <a:r>
            <a:rPr lang="en-US" dirty="0">
              <a:latin typeface="Calibri" panose="020F0502020204030204" pitchFamily="34" charset="0"/>
              <a:cs typeface="Calibri" panose="020F0502020204030204" pitchFamily="34" charset="0"/>
            </a:rPr>
            <a:t>Social Multipliers</a:t>
          </a:r>
        </a:p>
      </dgm:t>
    </dgm:pt>
    <dgm:pt modelId="{ECF95477-D77E-44C0-A455-5566BDE9F842}" type="parTrans" cxnId="{579B6D29-48D2-41EB-8FFF-28A98AC8952C}">
      <dgm:prSet/>
      <dgm:spPr/>
      <dgm:t>
        <a:bodyPr/>
        <a:lstStyle/>
        <a:p>
          <a:endParaRPr lang="en-US"/>
        </a:p>
      </dgm:t>
    </dgm:pt>
    <dgm:pt modelId="{A016B391-A77C-4346-963A-B95EB472A51B}" type="sibTrans" cxnId="{579B6D29-48D2-41EB-8FFF-28A98AC8952C}">
      <dgm:prSet/>
      <dgm:spPr/>
      <dgm:t>
        <a:bodyPr/>
        <a:lstStyle/>
        <a:p>
          <a:endParaRPr lang="en-US"/>
        </a:p>
      </dgm:t>
    </dgm:pt>
    <dgm:pt modelId="{1AADF16C-0E86-4A86-9416-5C1959B99576}">
      <dgm:prSet phldrT="[Text]" custT="1"/>
      <dgm:spPr/>
      <dgm:t>
        <a:bodyPr/>
        <a:lstStyle/>
        <a:p>
          <a:r>
            <a:rPr lang="en-US" sz="1200" dirty="0">
              <a:latin typeface="Calibri" panose="020F0502020204030204" pitchFamily="34" charset="0"/>
              <a:cs typeface="Calibri" panose="020F0502020204030204" pitchFamily="34" charset="0"/>
            </a:rPr>
            <a:t>Generates employment opportunities</a:t>
          </a:r>
        </a:p>
      </dgm:t>
    </dgm:pt>
    <dgm:pt modelId="{AA7864B9-7DCF-40DB-81CA-14E7E9CB17E0}" type="parTrans" cxnId="{F8122EB7-960D-4562-8410-6D50725B95B0}">
      <dgm:prSet/>
      <dgm:spPr/>
      <dgm:t>
        <a:bodyPr/>
        <a:lstStyle/>
        <a:p>
          <a:endParaRPr lang="en-US"/>
        </a:p>
      </dgm:t>
    </dgm:pt>
    <dgm:pt modelId="{7D4F2C1E-BC3C-4D2E-A321-41132747F64E}" type="sibTrans" cxnId="{F8122EB7-960D-4562-8410-6D50725B95B0}">
      <dgm:prSet/>
      <dgm:spPr/>
      <dgm:t>
        <a:bodyPr/>
        <a:lstStyle/>
        <a:p>
          <a:endParaRPr lang="en-US"/>
        </a:p>
      </dgm:t>
    </dgm:pt>
    <dgm:pt modelId="{4B677D6C-AA7D-4F80-B394-3933F7EBE956}">
      <dgm:prSet phldrT="[Text]"/>
      <dgm:spPr/>
      <dgm:t>
        <a:bodyPr/>
        <a:lstStyle/>
        <a:p>
          <a:r>
            <a:rPr lang="en-US" dirty="0">
              <a:latin typeface="Calibri" panose="020F0502020204030204" pitchFamily="34" charset="0"/>
              <a:cs typeface="Calibri" panose="020F0502020204030204" pitchFamily="34" charset="0"/>
            </a:rPr>
            <a:t>Environmental Multipliers </a:t>
          </a:r>
        </a:p>
      </dgm:t>
    </dgm:pt>
    <dgm:pt modelId="{506848C3-D175-46A0-B0B2-539CB8B59A79}" type="parTrans" cxnId="{4DE9F756-4591-4A2A-98AB-B9382C289B75}">
      <dgm:prSet/>
      <dgm:spPr/>
      <dgm:t>
        <a:bodyPr/>
        <a:lstStyle/>
        <a:p>
          <a:endParaRPr lang="en-US"/>
        </a:p>
      </dgm:t>
    </dgm:pt>
    <dgm:pt modelId="{8D661605-2AEF-4F0E-9E57-16C886E22267}" type="sibTrans" cxnId="{4DE9F756-4591-4A2A-98AB-B9382C289B75}">
      <dgm:prSet/>
      <dgm:spPr/>
      <dgm:t>
        <a:bodyPr/>
        <a:lstStyle/>
        <a:p>
          <a:endParaRPr lang="en-US"/>
        </a:p>
      </dgm:t>
    </dgm:pt>
    <dgm:pt modelId="{936D2990-359B-4D8C-BD7A-BE8D8F2C783B}">
      <dgm:prSet phldrT="[Text]" custT="1"/>
      <dgm:spPr/>
      <dgm:t>
        <a:bodyPr/>
        <a:lstStyle/>
        <a:p>
          <a:r>
            <a:rPr lang="en-US" sz="1200" dirty="0">
              <a:latin typeface="Calibri" panose="020F0502020204030204" pitchFamily="34" charset="0"/>
              <a:cs typeface="Calibri" panose="020F0502020204030204" pitchFamily="34" charset="0"/>
            </a:rPr>
            <a:t>Reduces GHG emissions</a:t>
          </a:r>
        </a:p>
      </dgm:t>
    </dgm:pt>
    <dgm:pt modelId="{08B7CAAA-9608-4304-A01A-28CE9DDB5CCA}" type="parTrans" cxnId="{EC2F5B5F-BEC6-4D88-987A-B5AD86A8B6E0}">
      <dgm:prSet/>
      <dgm:spPr/>
      <dgm:t>
        <a:bodyPr/>
        <a:lstStyle/>
        <a:p>
          <a:endParaRPr lang="en-US"/>
        </a:p>
      </dgm:t>
    </dgm:pt>
    <dgm:pt modelId="{E74A46A1-28DF-4F06-8886-5118B793BF0F}" type="sibTrans" cxnId="{EC2F5B5F-BEC6-4D88-987A-B5AD86A8B6E0}">
      <dgm:prSet/>
      <dgm:spPr/>
      <dgm:t>
        <a:bodyPr/>
        <a:lstStyle/>
        <a:p>
          <a:endParaRPr lang="en-US"/>
        </a:p>
      </dgm:t>
    </dgm:pt>
    <dgm:pt modelId="{12112C54-3D38-421C-9510-3A53861AD66C}">
      <dgm:prSet phldrT="[Text]" custT="1"/>
      <dgm:spPr/>
      <dgm:t>
        <a:bodyPr/>
        <a:lstStyle/>
        <a:p>
          <a:r>
            <a:rPr lang="en-US" sz="1200" dirty="0">
              <a:latin typeface="Calibri" panose="020F0502020204030204" pitchFamily="34" charset="0"/>
              <a:cs typeface="Calibri" panose="020F0502020204030204" pitchFamily="34" charset="0"/>
            </a:rPr>
            <a:t>Promotes efficient use of resources</a:t>
          </a:r>
        </a:p>
      </dgm:t>
    </dgm:pt>
    <dgm:pt modelId="{4CCEAFE6-C7A0-488B-BE7D-D40801BB7D44}" type="parTrans" cxnId="{668B18BE-F94E-4974-BD39-B0B7BC44B0D3}">
      <dgm:prSet/>
      <dgm:spPr/>
      <dgm:t>
        <a:bodyPr/>
        <a:lstStyle/>
        <a:p>
          <a:endParaRPr lang="en-US"/>
        </a:p>
      </dgm:t>
    </dgm:pt>
    <dgm:pt modelId="{1A9E3626-7EF6-4384-8570-861B545FEFD6}" type="sibTrans" cxnId="{668B18BE-F94E-4974-BD39-B0B7BC44B0D3}">
      <dgm:prSet/>
      <dgm:spPr/>
      <dgm:t>
        <a:bodyPr/>
        <a:lstStyle/>
        <a:p>
          <a:endParaRPr lang="en-US"/>
        </a:p>
      </dgm:t>
    </dgm:pt>
    <dgm:pt modelId="{46ED552F-6E03-46F1-98D3-04467C47DA09}">
      <dgm:prSet phldrT="[Text]" custT="1"/>
      <dgm:spPr/>
      <dgm:t>
        <a:bodyPr/>
        <a:lstStyle/>
        <a:p>
          <a:r>
            <a:rPr lang="en-US" sz="1200" dirty="0">
              <a:latin typeface="Calibri" panose="020F0502020204030204" pitchFamily="34" charset="0"/>
              <a:cs typeface="Calibri" panose="020F0502020204030204" pitchFamily="34" charset="0"/>
            </a:rPr>
            <a:t>Regional economic development</a:t>
          </a:r>
        </a:p>
      </dgm:t>
    </dgm:pt>
    <dgm:pt modelId="{13E4D738-F870-40C7-9BD4-B0FCF0FCB98E}" type="parTrans" cxnId="{87D84911-6143-49CE-80FF-B5328FF12222}">
      <dgm:prSet/>
      <dgm:spPr/>
      <dgm:t>
        <a:bodyPr/>
        <a:lstStyle/>
        <a:p>
          <a:endParaRPr lang="en-US"/>
        </a:p>
      </dgm:t>
    </dgm:pt>
    <dgm:pt modelId="{D17CB954-535B-424A-B924-D375BAF43068}" type="sibTrans" cxnId="{87D84911-6143-49CE-80FF-B5328FF12222}">
      <dgm:prSet/>
      <dgm:spPr/>
      <dgm:t>
        <a:bodyPr/>
        <a:lstStyle/>
        <a:p>
          <a:endParaRPr lang="en-US"/>
        </a:p>
      </dgm:t>
    </dgm:pt>
    <dgm:pt modelId="{31767E63-61BE-46E5-B4C2-435B7CF1EE94}">
      <dgm:prSet phldrT="[Text]" custT="1"/>
      <dgm:spPr/>
      <dgm:t>
        <a:bodyPr/>
        <a:lstStyle/>
        <a:p>
          <a:r>
            <a:rPr lang="en-US" sz="1200" dirty="0">
              <a:latin typeface="Calibri" panose="020F0502020204030204" pitchFamily="34" charset="0"/>
              <a:cs typeface="Calibri" panose="020F0502020204030204" pitchFamily="34" charset="0"/>
            </a:rPr>
            <a:t>Avoids disruptions in supply chain </a:t>
          </a:r>
        </a:p>
      </dgm:t>
    </dgm:pt>
    <dgm:pt modelId="{77BF558F-2CF5-479D-990F-C9A6801CA364}" type="parTrans" cxnId="{6D36B841-81D1-4BBA-BAFB-8A55031FD839}">
      <dgm:prSet/>
      <dgm:spPr/>
      <dgm:t>
        <a:bodyPr/>
        <a:lstStyle/>
        <a:p>
          <a:endParaRPr lang="en-US"/>
        </a:p>
      </dgm:t>
    </dgm:pt>
    <dgm:pt modelId="{03631667-42A4-4ADC-BF50-4424A5BB2755}" type="sibTrans" cxnId="{6D36B841-81D1-4BBA-BAFB-8A55031FD839}">
      <dgm:prSet/>
      <dgm:spPr/>
      <dgm:t>
        <a:bodyPr/>
        <a:lstStyle/>
        <a:p>
          <a:endParaRPr lang="en-US"/>
        </a:p>
      </dgm:t>
    </dgm:pt>
    <dgm:pt modelId="{C570C68D-CC87-411F-BEC2-E75EE3C1777E}">
      <dgm:prSet phldrT="[Text]" custT="1"/>
      <dgm:spPr/>
      <dgm:t>
        <a:bodyPr/>
        <a:lstStyle/>
        <a:p>
          <a:r>
            <a:rPr lang="en-US" sz="1200" dirty="0">
              <a:latin typeface="Calibri" panose="020F0502020204030204" pitchFamily="34" charset="0"/>
              <a:cs typeface="Calibri" panose="020F0502020204030204" pitchFamily="34" charset="0"/>
            </a:rPr>
            <a:t>Small and medium-sized business development</a:t>
          </a:r>
        </a:p>
      </dgm:t>
    </dgm:pt>
    <dgm:pt modelId="{DC2E4879-FB0A-4A72-9C43-E0661380B49D}" type="parTrans" cxnId="{71D85BE3-7C0B-4D95-A914-F418CA0D88B0}">
      <dgm:prSet/>
      <dgm:spPr/>
      <dgm:t>
        <a:bodyPr/>
        <a:lstStyle/>
        <a:p>
          <a:endParaRPr lang="en-US"/>
        </a:p>
      </dgm:t>
    </dgm:pt>
    <dgm:pt modelId="{0B9CD950-A07E-41A8-8AC1-A95F08D0DC33}" type="sibTrans" cxnId="{71D85BE3-7C0B-4D95-A914-F418CA0D88B0}">
      <dgm:prSet/>
      <dgm:spPr/>
      <dgm:t>
        <a:bodyPr/>
        <a:lstStyle/>
        <a:p>
          <a:endParaRPr lang="en-US"/>
        </a:p>
      </dgm:t>
    </dgm:pt>
    <dgm:pt modelId="{DFA71250-7F97-4DCF-9E39-8ECCEE8A8EC4}">
      <dgm:prSet phldrT="[Text]" custT="1"/>
      <dgm:spPr/>
      <dgm:t>
        <a:bodyPr/>
        <a:lstStyle/>
        <a:p>
          <a:r>
            <a:rPr lang="en-US" sz="1200" dirty="0">
              <a:latin typeface="Calibri" panose="020F0502020204030204" pitchFamily="34" charset="0"/>
              <a:cs typeface="Calibri" panose="020F0502020204030204" pitchFamily="34" charset="0"/>
            </a:rPr>
            <a:t>Improves OHS compliance</a:t>
          </a:r>
        </a:p>
      </dgm:t>
    </dgm:pt>
    <dgm:pt modelId="{2EFD5655-559D-4AA2-9D06-58B940722A7D}" type="parTrans" cxnId="{8CD40420-3F69-4EDD-AA55-6F5C2CBE4F72}">
      <dgm:prSet/>
      <dgm:spPr/>
      <dgm:t>
        <a:bodyPr/>
        <a:lstStyle/>
        <a:p>
          <a:endParaRPr lang="en-US"/>
        </a:p>
      </dgm:t>
    </dgm:pt>
    <dgm:pt modelId="{EA590E8A-051D-4D8B-9D87-AD0BA7D48B6F}" type="sibTrans" cxnId="{8CD40420-3F69-4EDD-AA55-6F5C2CBE4F72}">
      <dgm:prSet/>
      <dgm:spPr/>
      <dgm:t>
        <a:bodyPr/>
        <a:lstStyle/>
        <a:p>
          <a:endParaRPr lang="en-US"/>
        </a:p>
      </dgm:t>
    </dgm:pt>
    <dgm:pt modelId="{EE2513FD-E89E-4179-9843-DCE2D542C03B}">
      <dgm:prSet phldrT="[Text]" custT="1"/>
      <dgm:spPr/>
      <dgm:t>
        <a:bodyPr/>
        <a:lstStyle/>
        <a:p>
          <a:r>
            <a:rPr lang="en-US" sz="1200" dirty="0">
              <a:latin typeface="Calibri" panose="020F0502020204030204" pitchFamily="34" charset="0"/>
              <a:cs typeface="Calibri" panose="020F0502020204030204" pitchFamily="34" charset="0"/>
            </a:rPr>
            <a:t>Improves product sustainability</a:t>
          </a:r>
        </a:p>
      </dgm:t>
    </dgm:pt>
    <dgm:pt modelId="{1733E2D1-41F2-4596-8364-96C0AC644F5D}" type="parTrans" cxnId="{3F72A587-421B-4962-853F-D1E021FEC248}">
      <dgm:prSet/>
      <dgm:spPr/>
      <dgm:t>
        <a:bodyPr/>
        <a:lstStyle/>
        <a:p>
          <a:endParaRPr lang="en-US"/>
        </a:p>
      </dgm:t>
    </dgm:pt>
    <dgm:pt modelId="{FFFB6770-83F1-4FBE-AF29-AC48D25DD88E}" type="sibTrans" cxnId="{3F72A587-421B-4962-853F-D1E021FEC248}">
      <dgm:prSet/>
      <dgm:spPr/>
      <dgm:t>
        <a:bodyPr/>
        <a:lstStyle/>
        <a:p>
          <a:endParaRPr lang="en-US"/>
        </a:p>
      </dgm:t>
    </dgm:pt>
    <dgm:pt modelId="{80F91D26-FC2D-4C32-BFD1-407DD4404B72}">
      <dgm:prSet phldrT="[Text]" custT="1"/>
      <dgm:spPr/>
      <dgm:t>
        <a:bodyPr/>
        <a:lstStyle/>
        <a:p>
          <a:r>
            <a:rPr lang="en-US" sz="1200" dirty="0">
              <a:latin typeface="Calibri" panose="020F0502020204030204" pitchFamily="34" charset="0"/>
              <a:cs typeface="Calibri" panose="020F0502020204030204" pitchFamily="34" charset="0"/>
            </a:rPr>
            <a:t>Promotes fair and ethical trading</a:t>
          </a:r>
        </a:p>
      </dgm:t>
    </dgm:pt>
    <dgm:pt modelId="{CBEC397E-5270-4665-B68D-4DFB977326E9}" type="parTrans" cxnId="{7C47FF00-B455-4D37-9C2D-1124346783E6}">
      <dgm:prSet/>
      <dgm:spPr/>
      <dgm:t>
        <a:bodyPr/>
        <a:lstStyle/>
        <a:p>
          <a:endParaRPr lang="en-US"/>
        </a:p>
      </dgm:t>
    </dgm:pt>
    <dgm:pt modelId="{8533D7C8-3067-40ED-AE58-63FB083FBAD0}" type="sibTrans" cxnId="{7C47FF00-B455-4D37-9C2D-1124346783E6}">
      <dgm:prSet/>
      <dgm:spPr/>
      <dgm:t>
        <a:bodyPr/>
        <a:lstStyle/>
        <a:p>
          <a:endParaRPr lang="en-US"/>
        </a:p>
      </dgm:t>
    </dgm:pt>
    <dgm:pt modelId="{F9D5EC25-5A72-4349-AC27-A9023DD294D2}">
      <dgm:prSet phldrT="[Text]" custT="1"/>
      <dgm:spPr/>
      <dgm:t>
        <a:bodyPr/>
        <a:lstStyle/>
        <a:p>
          <a:r>
            <a:rPr lang="en-US" sz="1200" dirty="0">
              <a:latin typeface="Calibri" panose="020F0502020204030204" pitchFamily="34" charset="0"/>
              <a:cs typeface="Calibri" panose="020F0502020204030204" pitchFamily="34" charset="0"/>
            </a:rPr>
            <a:t>Improves supplier engagement practices</a:t>
          </a:r>
        </a:p>
      </dgm:t>
    </dgm:pt>
    <dgm:pt modelId="{2E4668EE-DE63-4E4B-AB12-4EC8105422DD}" type="parTrans" cxnId="{01BBCF37-86ED-4ABF-AE55-8BF8A4ACB78A}">
      <dgm:prSet/>
      <dgm:spPr/>
      <dgm:t>
        <a:bodyPr/>
        <a:lstStyle/>
        <a:p>
          <a:endParaRPr lang="en-US"/>
        </a:p>
      </dgm:t>
    </dgm:pt>
    <dgm:pt modelId="{D69E9892-1F97-4838-96F1-2A2FB0D3C4F0}" type="sibTrans" cxnId="{01BBCF37-86ED-4ABF-AE55-8BF8A4ACB78A}">
      <dgm:prSet/>
      <dgm:spPr/>
      <dgm:t>
        <a:bodyPr/>
        <a:lstStyle/>
        <a:p>
          <a:endParaRPr lang="en-US"/>
        </a:p>
      </dgm:t>
    </dgm:pt>
    <dgm:pt modelId="{FE9C5EBE-208B-4CB2-A965-F6C7DF42570A}">
      <dgm:prSet phldrT="[Text]" custT="1"/>
      <dgm:spPr/>
      <dgm:t>
        <a:bodyPr/>
        <a:lstStyle/>
        <a:p>
          <a:r>
            <a:rPr lang="en-US" sz="1200" dirty="0">
              <a:latin typeface="Calibri" panose="020F0502020204030204" pitchFamily="34" charset="0"/>
              <a:cs typeface="Calibri" panose="020F0502020204030204" pitchFamily="34" charset="0"/>
            </a:rPr>
            <a:t>Reduces waste generation (4R Concept)</a:t>
          </a:r>
        </a:p>
      </dgm:t>
    </dgm:pt>
    <dgm:pt modelId="{6A5F37B5-ADF4-4E39-89F4-732AA1B52ADE}" type="parTrans" cxnId="{F2222B66-FE6D-4DE8-B18D-FBA9472D5F12}">
      <dgm:prSet/>
      <dgm:spPr/>
      <dgm:t>
        <a:bodyPr/>
        <a:lstStyle/>
        <a:p>
          <a:endParaRPr lang="en-US"/>
        </a:p>
      </dgm:t>
    </dgm:pt>
    <dgm:pt modelId="{5B031403-C779-423C-B9C8-DE543D787432}" type="sibTrans" cxnId="{F2222B66-FE6D-4DE8-B18D-FBA9472D5F12}">
      <dgm:prSet/>
      <dgm:spPr/>
      <dgm:t>
        <a:bodyPr/>
        <a:lstStyle/>
        <a:p>
          <a:endParaRPr lang="en-US"/>
        </a:p>
      </dgm:t>
    </dgm:pt>
    <dgm:pt modelId="{792BB27F-A626-450F-8A81-78C40E56CAD9}">
      <dgm:prSet phldrT="[Text]" custT="1"/>
      <dgm:spPr/>
      <dgm:t>
        <a:bodyPr/>
        <a:lstStyle/>
        <a:p>
          <a:r>
            <a:rPr lang="en-US" sz="1200" dirty="0">
              <a:latin typeface="Calibri" panose="020F0502020204030204" pitchFamily="34" charset="0"/>
              <a:cs typeface="Calibri" panose="020F0502020204030204" pitchFamily="34" charset="0"/>
            </a:rPr>
            <a:t>Promotes sustainable and reliable operations </a:t>
          </a:r>
        </a:p>
      </dgm:t>
    </dgm:pt>
    <dgm:pt modelId="{4667EAF0-A7E2-4846-8557-BC01BCAEA05C}" type="parTrans" cxnId="{4DAF367C-8DE2-4084-B879-6C79961F7CE4}">
      <dgm:prSet/>
      <dgm:spPr/>
      <dgm:t>
        <a:bodyPr/>
        <a:lstStyle/>
        <a:p>
          <a:endParaRPr lang="en-US"/>
        </a:p>
      </dgm:t>
    </dgm:pt>
    <dgm:pt modelId="{260F73A4-9C0F-4506-92E6-33567692FB99}" type="sibTrans" cxnId="{4DAF367C-8DE2-4084-B879-6C79961F7CE4}">
      <dgm:prSet/>
      <dgm:spPr/>
      <dgm:t>
        <a:bodyPr/>
        <a:lstStyle/>
        <a:p>
          <a:endParaRPr lang="en-US"/>
        </a:p>
      </dgm:t>
    </dgm:pt>
    <dgm:pt modelId="{6CBD5E41-EB22-45F3-8452-33A614521D1E}">
      <dgm:prSet phldrT="[Text]" custT="1"/>
      <dgm:spPr/>
      <dgm:t>
        <a:bodyPr/>
        <a:lstStyle/>
        <a:p>
          <a:r>
            <a:rPr lang="en-US" sz="1200" dirty="0">
              <a:latin typeface="Calibri" panose="020F0502020204030204" pitchFamily="34" charset="0"/>
              <a:cs typeface="Calibri" panose="020F0502020204030204" pitchFamily="34" charset="0"/>
            </a:rPr>
            <a:t>Promotes inputs to specification and design of products and services</a:t>
          </a:r>
        </a:p>
      </dgm:t>
    </dgm:pt>
    <dgm:pt modelId="{4FF2F2EE-625C-4DCE-BAA5-5FE49D566D95}" type="parTrans" cxnId="{D57D9009-FE31-4240-9703-ED12423BD6E8}">
      <dgm:prSet/>
      <dgm:spPr/>
      <dgm:t>
        <a:bodyPr/>
        <a:lstStyle/>
        <a:p>
          <a:endParaRPr lang="en-US"/>
        </a:p>
      </dgm:t>
    </dgm:pt>
    <dgm:pt modelId="{4F32BCE6-BA00-462C-985E-B8F266E1CC99}" type="sibTrans" cxnId="{D57D9009-FE31-4240-9703-ED12423BD6E8}">
      <dgm:prSet/>
      <dgm:spPr/>
      <dgm:t>
        <a:bodyPr/>
        <a:lstStyle/>
        <a:p>
          <a:endParaRPr lang="en-US"/>
        </a:p>
      </dgm:t>
    </dgm:pt>
    <dgm:pt modelId="{9C53B3F0-56DD-49D3-9970-0CA72FDE9778}">
      <dgm:prSet phldrT="[Text]" custT="1"/>
      <dgm:spPr/>
      <dgm:t>
        <a:bodyPr/>
        <a:lstStyle/>
        <a:p>
          <a:r>
            <a:rPr lang="en-US" sz="1200" dirty="0">
              <a:latin typeface="Calibri" panose="020F0502020204030204" pitchFamily="34" charset="0"/>
              <a:cs typeface="Calibri" panose="020F0502020204030204" pitchFamily="34" charset="0"/>
            </a:rPr>
            <a:t>Reputational risk management </a:t>
          </a:r>
        </a:p>
      </dgm:t>
    </dgm:pt>
    <dgm:pt modelId="{CBA752DD-C0B4-4B57-A1D9-6EA5A40D0C69}" type="parTrans" cxnId="{EAE490B2-A893-42C9-9C34-DEC8A9FA358D}">
      <dgm:prSet/>
      <dgm:spPr/>
      <dgm:t>
        <a:bodyPr/>
        <a:lstStyle/>
        <a:p>
          <a:endParaRPr lang="en-US"/>
        </a:p>
      </dgm:t>
    </dgm:pt>
    <dgm:pt modelId="{B550C23A-8529-4C3F-8754-8032F3002F2B}" type="sibTrans" cxnId="{EAE490B2-A893-42C9-9C34-DEC8A9FA358D}">
      <dgm:prSet/>
      <dgm:spPr/>
      <dgm:t>
        <a:bodyPr/>
        <a:lstStyle/>
        <a:p>
          <a:endParaRPr lang="en-US"/>
        </a:p>
      </dgm:t>
    </dgm:pt>
    <dgm:pt modelId="{BB57B27F-3B8F-4238-A8F9-A10B14A266E3}" type="pres">
      <dgm:prSet presAssocID="{0F095967-4A8B-49B8-916E-DE08A6516455}" presName="theList" presStyleCnt="0">
        <dgm:presLayoutVars>
          <dgm:dir/>
          <dgm:animLvl val="lvl"/>
          <dgm:resizeHandles val="exact"/>
        </dgm:presLayoutVars>
      </dgm:prSet>
      <dgm:spPr/>
    </dgm:pt>
    <dgm:pt modelId="{F8E769BB-3F76-4670-B1B7-7D0E19BABE3B}" type="pres">
      <dgm:prSet presAssocID="{B151BE44-EA2C-479C-BC8C-4E0372E41841}" presName="compNode" presStyleCnt="0"/>
      <dgm:spPr/>
    </dgm:pt>
    <dgm:pt modelId="{85FA0A34-9455-4B18-AE4C-6E566B117A56}" type="pres">
      <dgm:prSet presAssocID="{B151BE44-EA2C-479C-BC8C-4E0372E41841}" presName="aNode" presStyleLbl="bgShp" presStyleIdx="0" presStyleCnt="3"/>
      <dgm:spPr/>
    </dgm:pt>
    <dgm:pt modelId="{2CE19B00-BF3C-49B6-97BF-9CE69366D1AA}" type="pres">
      <dgm:prSet presAssocID="{B151BE44-EA2C-479C-BC8C-4E0372E41841}" presName="textNode" presStyleLbl="bgShp" presStyleIdx="0" presStyleCnt="3"/>
      <dgm:spPr/>
    </dgm:pt>
    <dgm:pt modelId="{B12A98EB-CE77-4F3B-B0D2-C0475D2912EC}" type="pres">
      <dgm:prSet presAssocID="{B151BE44-EA2C-479C-BC8C-4E0372E41841}" presName="compChildNode" presStyleCnt="0"/>
      <dgm:spPr/>
    </dgm:pt>
    <dgm:pt modelId="{A7F2FCCD-B0FF-4C32-93F2-28A935EBC637}" type="pres">
      <dgm:prSet presAssocID="{B151BE44-EA2C-479C-BC8C-4E0372E41841}" presName="theInnerList" presStyleCnt="0"/>
      <dgm:spPr/>
    </dgm:pt>
    <dgm:pt modelId="{965F94CC-A622-4033-B662-BB3DBF5D318D}" type="pres">
      <dgm:prSet presAssocID="{6AFF4FC4-C4FF-44A9-B9E7-3E0E4307EBD3}" presName="childNode" presStyleLbl="node1" presStyleIdx="0" presStyleCnt="16">
        <dgm:presLayoutVars>
          <dgm:bulletEnabled val="1"/>
        </dgm:presLayoutVars>
      </dgm:prSet>
      <dgm:spPr/>
    </dgm:pt>
    <dgm:pt modelId="{BCBBECB9-18A3-43E5-91EF-1EE475B64692}" type="pres">
      <dgm:prSet presAssocID="{6AFF4FC4-C4FF-44A9-B9E7-3E0E4307EBD3}" presName="aSpace2" presStyleCnt="0"/>
      <dgm:spPr/>
    </dgm:pt>
    <dgm:pt modelId="{64975550-88F0-47CB-B86B-73E9DD2BC663}" type="pres">
      <dgm:prSet presAssocID="{10DE6D71-7283-405C-8566-54550F6448E3}" presName="childNode" presStyleLbl="node1" presStyleIdx="1" presStyleCnt="16">
        <dgm:presLayoutVars>
          <dgm:bulletEnabled val="1"/>
        </dgm:presLayoutVars>
      </dgm:prSet>
      <dgm:spPr/>
    </dgm:pt>
    <dgm:pt modelId="{3C156B9B-5B4D-4384-9A67-9BC38DA45134}" type="pres">
      <dgm:prSet presAssocID="{10DE6D71-7283-405C-8566-54550F6448E3}" presName="aSpace2" presStyleCnt="0"/>
      <dgm:spPr/>
    </dgm:pt>
    <dgm:pt modelId="{84C34DDD-A9D2-4135-B2B1-D220388822AB}" type="pres">
      <dgm:prSet presAssocID="{46ED552F-6E03-46F1-98D3-04467C47DA09}" presName="childNode" presStyleLbl="node1" presStyleIdx="2" presStyleCnt="16">
        <dgm:presLayoutVars>
          <dgm:bulletEnabled val="1"/>
        </dgm:presLayoutVars>
      </dgm:prSet>
      <dgm:spPr/>
    </dgm:pt>
    <dgm:pt modelId="{60F071E7-7FF3-4E28-B6E5-4AE653EC0125}" type="pres">
      <dgm:prSet presAssocID="{46ED552F-6E03-46F1-98D3-04467C47DA09}" presName="aSpace2" presStyleCnt="0"/>
      <dgm:spPr/>
    </dgm:pt>
    <dgm:pt modelId="{540D2F90-BB17-4DE9-B1CC-C44851F8EB38}" type="pres">
      <dgm:prSet presAssocID="{31767E63-61BE-46E5-B4C2-435B7CF1EE94}" presName="childNode" presStyleLbl="node1" presStyleIdx="3" presStyleCnt="16">
        <dgm:presLayoutVars>
          <dgm:bulletEnabled val="1"/>
        </dgm:presLayoutVars>
      </dgm:prSet>
      <dgm:spPr/>
    </dgm:pt>
    <dgm:pt modelId="{14BAB16B-5A01-4F3D-B67B-38BDA160FC4C}" type="pres">
      <dgm:prSet presAssocID="{31767E63-61BE-46E5-B4C2-435B7CF1EE94}" presName="aSpace2" presStyleCnt="0"/>
      <dgm:spPr/>
    </dgm:pt>
    <dgm:pt modelId="{058D9BDA-4206-49D1-99E6-280E15CB019A}" type="pres">
      <dgm:prSet presAssocID="{C570C68D-CC87-411F-BEC2-E75EE3C1777E}" presName="childNode" presStyleLbl="node1" presStyleIdx="4" presStyleCnt="16">
        <dgm:presLayoutVars>
          <dgm:bulletEnabled val="1"/>
        </dgm:presLayoutVars>
      </dgm:prSet>
      <dgm:spPr/>
    </dgm:pt>
    <dgm:pt modelId="{ED66B739-CE7A-441E-85B2-5970BE988B92}" type="pres">
      <dgm:prSet presAssocID="{C570C68D-CC87-411F-BEC2-E75EE3C1777E}" presName="aSpace2" presStyleCnt="0"/>
      <dgm:spPr/>
    </dgm:pt>
    <dgm:pt modelId="{C8D0A4FC-2B09-4B2D-81BD-CE4CD76298B5}" type="pres">
      <dgm:prSet presAssocID="{9C53B3F0-56DD-49D3-9970-0CA72FDE9778}" presName="childNode" presStyleLbl="node1" presStyleIdx="5" presStyleCnt="16">
        <dgm:presLayoutVars>
          <dgm:bulletEnabled val="1"/>
        </dgm:presLayoutVars>
      </dgm:prSet>
      <dgm:spPr/>
    </dgm:pt>
    <dgm:pt modelId="{43E30E3A-DF5E-4DE0-A1CC-7F1890D5DE3F}" type="pres">
      <dgm:prSet presAssocID="{B151BE44-EA2C-479C-BC8C-4E0372E41841}" presName="aSpace" presStyleCnt="0"/>
      <dgm:spPr/>
    </dgm:pt>
    <dgm:pt modelId="{0ED35E68-8D9A-4C94-87FE-34389E83B83A}" type="pres">
      <dgm:prSet presAssocID="{A511D789-102F-4E2F-A816-0E8CBF3E75E3}" presName="compNode" presStyleCnt="0"/>
      <dgm:spPr/>
    </dgm:pt>
    <dgm:pt modelId="{8D11475D-B3EB-4831-B7F2-BDCBBD5A6FAB}" type="pres">
      <dgm:prSet presAssocID="{A511D789-102F-4E2F-A816-0E8CBF3E75E3}" presName="aNode" presStyleLbl="bgShp" presStyleIdx="1" presStyleCnt="3"/>
      <dgm:spPr/>
    </dgm:pt>
    <dgm:pt modelId="{A7FA9628-950D-4AF7-8CCF-2DC34F952966}" type="pres">
      <dgm:prSet presAssocID="{A511D789-102F-4E2F-A816-0E8CBF3E75E3}" presName="textNode" presStyleLbl="bgShp" presStyleIdx="1" presStyleCnt="3"/>
      <dgm:spPr/>
    </dgm:pt>
    <dgm:pt modelId="{918BEACE-1D3A-4154-B3E4-9CDBB01E2583}" type="pres">
      <dgm:prSet presAssocID="{A511D789-102F-4E2F-A816-0E8CBF3E75E3}" presName="compChildNode" presStyleCnt="0"/>
      <dgm:spPr/>
    </dgm:pt>
    <dgm:pt modelId="{234659F8-366A-410F-A6A0-6B5BAC60264D}" type="pres">
      <dgm:prSet presAssocID="{A511D789-102F-4E2F-A816-0E8CBF3E75E3}" presName="theInnerList" presStyleCnt="0"/>
      <dgm:spPr/>
    </dgm:pt>
    <dgm:pt modelId="{F9FE1D7E-EF68-45C6-A4DC-848547077C9C}" type="pres">
      <dgm:prSet presAssocID="{1AADF16C-0E86-4A86-9416-5C1959B99576}" presName="childNode" presStyleLbl="node1" presStyleIdx="6" presStyleCnt="16">
        <dgm:presLayoutVars>
          <dgm:bulletEnabled val="1"/>
        </dgm:presLayoutVars>
      </dgm:prSet>
      <dgm:spPr/>
    </dgm:pt>
    <dgm:pt modelId="{002FE279-8FDC-4A6C-80D8-BBB7DA1028E2}" type="pres">
      <dgm:prSet presAssocID="{1AADF16C-0E86-4A86-9416-5C1959B99576}" presName="aSpace2" presStyleCnt="0"/>
      <dgm:spPr/>
    </dgm:pt>
    <dgm:pt modelId="{F4CD8C85-7762-4A71-A24F-477FF201ACA0}" type="pres">
      <dgm:prSet presAssocID="{DFA71250-7F97-4DCF-9E39-8ECCEE8A8EC4}" presName="childNode" presStyleLbl="node1" presStyleIdx="7" presStyleCnt="16">
        <dgm:presLayoutVars>
          <dgm:bulletEnabled val="1"/>
        </dgm:presLayoutVars>
      </dgm:prSet>
      <dgm:spPr/>
    </dgm:pt>
    <dgm:pt modelId="{EEB56CC0-530D-44A6-87A2-3D6A3C898221}" type="pres">
      <dgm:prSet presAssocID="{DFA71250-7F97-4DCF-9E39-8ECCEE8A8EC4}" presName="aSpace2" presStyleCnt="0"/>
      <dgm:spPr/>
    </dgm:pt>
    <dgm:pt modelId="{07A272E1-4C5E-4BAF-A021-E422A72990D6}" type="pres">
      <dgm:prSet presAssocID="{EE2513FD-E89E-4179-9843-DCE2D542C03B}" presName="childNode" presStyleLbl="node1" presStyleIdx="8" presStyleCnt="16">
        <dgm:presLayoutVars>
          <dgm:bulletEnabled val="1"/>
        </dgm:presLayoutVars>
      </dgm:prSet>
      <dgm:spPr/>
    </dgm:pt>
    <dgm:pt modelId="{0BADE1E4-50E5-46A6-9D9D-2C328FD1C693}" type="pres">
      <dgm:prSet presAssocID="{EE2513FD-E89E-4179-9843-DCE2D542C03B}" presName="aSpace2" presStyleCnt="0"/>
      <dgm:spPr/>
    </dgm:pt>
    <dgm:pt modelId="{7D4FD539-2EE3-47BC-87C7-A0C48CD6764E}" type="pres">
      <dgm:prSet presAssocID="{80F91D26-FC2D-4C32-BFD1-407DD4404B72}" presName="childNode" presStyleLbl="node1" presStyleIdx="9" presStyleCnt="16">
        <dgm:presLayoutVars>
          <dgm:bulletEnabled val="1"/>
        </dgm:presLayoutVars>
      </dgm:prSet>
      <dgm:spPr/>
    </dgm:pt>
    <dgm:pt modelId="{5C419A50-6F70-4AD3-8D21-9CC8DA8D0DC2}" type="pres">
      <dgm:prSet presAssocID="{80F91D26-FC2D-4C32-BFD1-407DD4404B72}" presName="aSpace2" presStyleCnt="0"/>
      <dgm:spPr/>
    </dgm:pt>
    <dgm:pt modelId="{CC1B6A4B-A0D1-46BA-9901-F6BFFCA47734}" type="pres">
      <dgm:prSet presAssocID="{F9D5EC25-5A72-4349-AC27-A9023DD294D2}" presName="childNode" presStyleLbl="node1" presStyleIdx="10" presStyleCnt="16">
        <dgm:presLayoutVars>
          <dgm:bulletEnabled val="1"/>
        </dgm:presLayoutVars>
      </dgm:prSet>
      <dgm:spPr/>
    </dgm:pt>
    <dgm:pt modelId="{20B97C43-CB5E-4C2A-BF64-D25CF2AC6744}" type="pres">
      <dgm:prSet presAssocID="{A511D789-102F-4E2F-A816-0E8CBF3E75E3}" presName="aSpace" presStyleCnt="0"/>
      <dgm:spPr/>
    </dgm:pt>
    <dgm:pt modelId="{4A281131-B58F-44D0-96F4-67263592094A}" type="pres">
      <dgm:prSet presAssocID="{4B677D6C-AA7D-4F80-B394-3933F7EBE956}" presName="compNode" presStyleCnt="0"/>
      <dgm:spPr/>
    </dgm:pt>
    <dgm:pt modelId="{B6835EDA-8D9B-4888-ADB0-2D91AF74E532}" type="pres">
      <dgm:prSet presAssocID="{4B677D6C-AA7D-4F80-B394-3933F7EBE956}" presName="aNode" presStyleLbl="bgShp" presStyleIdx="2" presStyleCnt="3"/>
      <dgm:spPr/>
    </dgm:pt>
    <dgm:pt modelId="{D15365C6-989D-4DBA-BFF7-57AE1CD42C37}" type="pres">
      <dgm:prSet presAssocID="{4B677D6C-AA7D-4F80-B394-3933F7EBE956}" presName="textNode" presStyleLbl="bgShp" presStyleIdx="2" presStyleCnt="3"/>
      <dgm:spPr/>
    </dgm:pt>
    <dgm:pt modelId="{7D16976E-EC48-43CA-B1BE-C312769807E0}" type="pres">
      <dgm:prSet presAssocID="{4B677D6C-AA7D-4F80-B394-3933F7EBE956}" presName="compChildNode" presStyleCnt="0"/>
      <dgm:spPr/>
    </dgm:pt>
    <dgm:pt modelId="{BE45867B-99C5-43C4-83C0-9AB12DDA2131}" type="pres">
      <dgm:prSet presAssocID="{4B677D6C-AA7D-4F80-B394-3933F7EBE956}" presName="theInnerList" presStyleCnt="0"/>
      <dgm:spPr/>
    </dgm:pt>
    <dgm:pt modelId="{0F1A3B77-2AF2-49C3-BEC7-ECED816A883C}" type="pres">
      <dgm:prSet presAssocID="{936D2990-359B-4D8C-BD7A-BE8D8F2C783B}" presName="childNode" presStyleLbl="node1" presStyleIdx="11" presStyleCnt="16">
        <dgm:presLayoutVars>
          <dgm:bulletEnabled val="1"/>
        </dgm:presLayoutVars>
      </dgm:prSet>
      <dgm:spPr/>
    </dgm:pt>
    <dgm:pt modelId="{92DDAB13-5117-4C62-B3B2-A148E07B7993}" type="pres">
      <dgm:prSet presAssocID="{936D2990-359B-4D8C-BD7A-BE8D8F2C783B}" presName="aSpace2" presStyleCnt="0"/>
      <dgm:spPr/>
    </dgm:pt>
    <dgm:pt modelId="{AB96AD78-47F2-405D-9AFD-0F3A618C52C8}" type="pres">
      <dgm:prSet presAssocID="{12112C54-3D38-421C-9510-3A53861AD66C}" presName="childNode" presStyleLbl="node1" presStyleIdx="12" presStyleCnt="16">
        <dgm:presLayoutVars>
          <dgm:bulletEnabled val="1"/>
        </dgm:presLayoutVars>
      </dgm:prSet>
      <dgm:spPr/>
    </dgm:pt>
    <dgm:pt modelId="{890A6E10-988A-4C2E-A0D2-25898BD7CE38}" type="pres">
      <dgm:prSet presAssocID="{12112C54-3D38-421C-9510-3A53861AD66C}" presName="aSpace2" presStyleCnt="0"/>
      <dgm:spPr/>
    </dgm:pt>
    <dgm:pt modelId="{29C56FAD-EB0A-48EA-81FB-609CFE66D41B}" type="pres">
      <dgm:prSet presAssocID="{FE9C5EBE-208B-4CB2-A965-F6C7DF42570A}" presName="childNode" presStyleLbl="node1" presStyleIdx="13" presStyleCnt="16">
        <dgm:presLayoutVars>
          <dgm:bulletEnabled val="1"/>
        </dgm:presLayoutVars>
      </dgm:prSet>
      <dgm:spPr/>
    </dgm:pt>
    <dgm:pt modelId="{BDAC5E21-576B-428A-A211-E7E9262E9D3D}" type="pres">
      <dgm:prSet presAssocID="{FE9C5EBE-208B-4CB2-A965-F6C7DF42570A}" presName="aSpace2" presStyleCnt="0"/>
      <dgm:spPr/>
    </dgm:pt>
    <dgm:pt modelId="{D9AF3E74-A9C1-477D-9AD9-05F7E69D86E6}" type="pres">
      <dgm:prSet presAssocID="{792BB27F-A626-450F-8A81-78C40E56CAD9}" presName="childNode" presStyleLbl="node1" presStyleIdx="14" presStyleCnt="16">
        <dgm:presLayoutVars>
          <dgm:bulletEnabled val="1"/>
        </dgm:presLayoutVars>
      </dgm:prSet>
      <dgm:spPr/>
    </dgm:pt>
    <dgm:pt modelId="{3E80DF35-8519-4748-A469-3025F81008C6}" type="pres">
      <dgm:prSet presAssocID="{792BB27F-A626-450F-8A81-78C40E56CAD9}" presName="aSpace2" presStyleCnt="0"/>
      <dgm:spPr/>
    </dgm:pt>
    <dgm:pt modelId="{DCBE8CEA-89C1-4116-AEFC-773BEC1C40B7}" type="pres">
      <dgm:prSet presAssocID="{6CBD5E41-EB22-45F3-8452-33A614521D1E}" presName="childNode" presStyleLbl="node1" presStyleIdx="15" presStyleCnt="16">
        <dgm:presLayoutVars>
          <dgm:bulletEnabled val="1"/>
        </dgm:presLayoutVars>
      </dgm:prSet>
      <dgm:spPr/>
    </dgm:pt>
  </dgm:ptLst>
  <dgm:cxnLst>
    <dgm:cxn modelId="{E275C300-3BFD-4081-AF13-92A15D95D7B0}" type="presOf" srcId="{A511D789-102F-4E2F-A816-0E8CBF3E75E3}" destId="{8D11475D-B3EB-4831-B7F2-BDCBBD5A6FAB}" srcOrd="0" destOrd="0" presId="urn:microsoft.com/office/officeart/2005/8/layout/lProcess2"/>
    <dgm:cxn modelId="{7C47FF00-B455-4D37-9C2D-1124346783E6}" srcId="{A511D789-102F-4E2F-A816-0E8CBF3E75E3}" destId="{80F91D26-FC2D-4C32-BFD1-407DD4404B72}" srcOrd="3" destOrd="0" parTransId="{CBEC397E-5270-4665-B68D-4DFB977326E9}" sibTransId="{8533D7C8-3067-40ED-AE58-63FB083FBAD0}"/>
    <dgm:cxn modelId="{D57D9009-FE31-4240-9703-ED12423BD6E8}" srcId="{4B677D6C-AA7D-4F80-B394-3933F7EBE956}" destId="{6CBD5E41-EB22-45F3-8452-33A614521D1E}" srcOrd="4" destOrd="0" parTransId="{4FF2F2EE-625C-4DCE-BAA5-5FE49D566D95}" sibTransId="{4F32BCE6-BA00-462C-985E-B8F266E1CC99}"/>
    <dgm:cxn modelId="{EF93CD0D-6A59-41BC-8379-C3B138F5CE03}" type="presOf" srcId="{EE2513FD-E89E-4179-9843-DCE2D542C03B}" destId="{07A272E1-4C5E-4BAF-A021-E422A72990D6}" srcOrd="0" destOrd="0" presId="urn:microsoft.com/office/officeart/2005/8/layout/lProcess2"/>
    <dgm:cxn modelId="{87D84911-6143-49CE-80FF-B5328FF12222}" srcId="{B151BE44-EA2C-479C-BC8C-4E0372E41841}" destId="{46ED552F-6E03-46F1-98D3-04467C47DA09}" srcOrd="2" destOrd="0" parTransId="{13E4D738-F870-40C7-9BD4-B0FCF0FCB98E}" sibTransId="{D17CB954-535B-424A-B924-D375BAF43068}"/>
    <dgm:cxn modelId="{AF28191A-8DEB-47E9-89FB-B647C1DFB4A7}" type="presOf" srcId="{FE9C5EBE-208B-4CB2-A965-F6C7DF42570A}" destId="{29C56FAD-EB0A-48EA-81FB-609CFE66D41B}" srcOrd="0" destOrd="0" presId="urn:microsoft.com/office/officeart/2005/8/layout/lProcess2"/>
    <dgm:cxn modelId="{F0796F1C-94A3-42A3-8040-A2E88C6FE930}" srcId="{0F095967-4A8B-49B8-916E-DE08A6516455}" destId="{B151BE44-EA2C-479C-BC8C-4E0372E41841}" srcOrd="0" destOrd="0" parTransId="{317F230C-61FE-4497-83C4-F18313009CF1}" sibTransId="{EA69A539-3356-49BC-98CD-6A57CE348C62}"/>
    <dgm:cxn modelId="{8CD40420-3F69-4EDD-AA55-6F5C2CBE4F72}" srcId="{A511D789-102F-4E2F-A816-0E8CBF3E75E3}" destId="{DFA71250-7F97-4DCF-9E39-8ECCEE8A8EC4}" srcOrd="1" destOrd="0" parTransId="{2EFD5655-559D-4AA2-9D06-58B940722A7D}" sibTransId="{EA590E8A-051D-4D8B-9D87-AD0BA7D48B6F}"/>
    <dgm:cxn modelId="{579B6D29-48D2-41EB-8FFF-28A98AC8952C}" srcId="{0F095967-4A8B-49B8-916E-DE08A6516455}" destId="{A511D789-102F-4E2F-A816-0E8CBF3E75E3}" srcOrd="1" destOrd="0" parTransId="{ECF95477-D77E-44C0-A455-5566BDE9F842}" sibTransId="{A016B391-A77C-4346-963A-B95EB472A51B}"/>
    <dgm:cxn modelId="{01BBCF37-86ED-4ABF-AE55-8BF8A4ACB78A}" srcId="{A511D789-102F-4E2F-A816-0E8CBF3E75E3}" destId="{F9D5EC25-5A72-4349-AC27-A9023DD294D2}" srcOrd="4" destOrd="0" parTransId="{2E4668EE-DE63-4E4B-AB12-4EC8105422DD}" sibTransId="{D69E9892-1F97-4838-96F1-2A2FB0D3C4F0}"/>
    <dgm:cxn modelId="{8F0B2C39-FCB2-4CA1-9E88-14EA99CD34DD}" type="presOf" srcId="{6AFF4FC4-C4FF-44A9-B9E7-3E0E4307EBD3}" destId="{965F94CC-A622-4033-B662-BB3DBF5D318D}" srcOrd="0" destOrd="0" presId="urn:microsoft.com/office/officeart/2005/8/layout/lProcess2"/>
    <dgm:cxn modelId="{26AE1A3C-D4EC-455B-BA64-E2E7BF405581}" type="presOf" srcId="{6CBD5E41-EB22-45F3-8452-33A614521D1E}" destId="{DCBE8CEA-89C1-4116-AEFC-773BEC1C40B7}" srcOrd="0" destOrd="0" presId="urn:microsoft.com/office/officeart/2005/8/layout/lProcess2"/>
    <dgm:cxn modelId="{8193F73E-FA5E-4CD8-BA82-D9AA2CC0A7BB}" type="presOf" srcId="{DFA71250-7F97-4DCF-9E39-8ECCEE8A8EC4}" destId="{F4CD8C85-7762-4A71-A24F-477FF201ACA0}" srcOrd="0" destOrd="0" presId="urn:microsoft.com/office/officeart/2005/8/layout/lProcess2"/>
    <dgm:cxn modelId="{EC2F5B5F-BEC6-4D88-987A-B5AD86A8B6E0}" srcId="{4B677D6C-AA7D-4F80-B394-3933F7EBE956}" destId="{936D2990-359B-4D8C-BD7A-BE8D8F2C783B}" srcOrd="0" destOrd="0" parTransId="{08B7CAAA-9608-4304-A01A-28CE9DDB5CCA}" sibTransId="{E74A46A1-28DF-4F06-8886-5118B793BF0F}"/>
    <dgm:cxn modelId="{6D36B841-81D1-4BBA-BAFB-8A55031FD839}" srcId="{B151BE44-EA2C-479C-BC8C-4E0372E41841}" destId="{31767E63-61BE-46E5-B4C2-435B7CF1EE94}" srcOrd="3" destOrd="0" parTransId="{77BF558F-2CF5-479D-990F-C9A6801CA364}" sibTransId="{03631667-42A4-4ADC-BF50-4424A5BB2755}"/>
    <dgm:cxn modelId="{F2222B66-FE6D-4DE8-B18D-FBA9472D5F12}" srcId="{4B677D6C-AA7D-4F80-B394-3933F7EBE956}" destId="{FE9C5EBE-208B-4CB2-A965-F6C7DF42570A}" srcOrd="2" destOrd="0" parTransId="{6A5F37B5-ADF4-4E39-89F4-732AA1B52ADE}" sibTransId="{5B031403-C779-423C-B9C8-DE543D787432}"/>
    <dgm:cxn modelId="{39DB0A47-28E3-4537-82D9-815E54551564}" srcId="{B151BE44-EA2C-479C-BC8C-4E0372E41841}" destId="{10DE6D71-7283-405C-8566-54550F6448E3}" srcOrd="1" destOrd="0" parTransId="{5AF701EF-FF75-4329-A996-D9BFF15A2944}" sibTransId="{D9FB5DD4-06B8-4666-A2BF-A8F1943E21E4}"/>
    <dgm:cxn modelId="{C5041E4A-FDA5-47DE-98C5-A88D2A36D754}" type="presOf" srcId="{1AADF16C-0E86-4A86-9416-5C1959B99576}" destId="{F9FE1D7E-EF68-45C6-A4DC-848547077C9C}" srcOrd="0" destOrd="0" presId="urn:microsoft.com/office/officeart/2005/8/layout/lProcess2"/>
    <dgm:cxn modelId="{01BA386D-9FD2-49AF-8A31-28274C724F30}" type="presOf" srcId="{4B677D6C-AA7D-4F80-B394-3933F7EBE956}" destId="{D15365C6-989D-4DBA-BFF7-57AE1CD42C37}" srcOrd="1" destOrd="0" presId="urn:microsoft.com/office/officeart/2005/8/layout/lProcess2"/>
    <dgm:cxn modelId="{4DE9F756-4591-4A2A-98AB-B9382C289B75}" srcId="{0F095967-4A8B-49B8-916E-DE08A6516455}" destId="{4B677D6C-AA7D-4F80-B394-3933F7EBE956}" srcOrd="2" destOrd="0" parTransId="{506848C3-D175-46A0-B0B2-539CB8B59A79}" sibTransId="{8D661605-2AEF-4F0E-9E57-16C886E22267}"/>
    <dgm:cxn modelId="{DBA9F077-2EDD-4B94-B55F-32D97B219CC8}" type="presOf" srcId="{31767E63-61BE-46E5-B4C2-435B7CF1EE94}" destId="{540D2F90-BB17-4DE9-B1CC-C44851F8EB38}" srcOrd="0" destOrd="0" presId="urn:microsoft.com/office/officeart/2005/8/layout/lProcess2"/>
    <dgm:cxn modelId="{4DAF367C-8DE2-4084-B879-6C79961F7CE4}" srcId="{4B677D6C-AA7D-4F80-B394-3933F7EBE956}" destId="{792BB27F-A626-450F-8A81-78C40E56CAD9}" srcOrd="3" destOrd="0" parTransId="{4667EAF0-A7E2-4846-8557-BC01BCAEA05C}" sibTransId="{260F73A4-9C0F-4506-92E6-33567692FB99}"/>
    <dgm:cxn modelId="{3F72A587-421B-4962-853F-D1E021FEC248}" srcId="{A511D789-102F-4E2F-A816-0E8CBF3E75E3}" destId="{EE2513FD-E89E-4179-9843-DCE2D542C03B}" srcOrd="2" destOrd="0" parTransId="{1733E2D1-41F2-4596-8364-96C0AC644F5D}" sibTransId="{FFFB6770-83F1-4FBE-AF29-AC48D25DD88E}"/>
    <dgm:cxn modelId="{E3366B8D-2BAC-4B8D-84FA-92CD5928BA50}" type="presOf" srcId="{792BB27F-A626-450F-8A81-78C40E56CAD9}" destId="{D9AF3E74-A9C1-477D-9AD9-05F7E69D86E6}" srcOrd="0" destOrd="0" presId="urn:microsoft.com/office/officeart/2005/8/layout/lProcess2"/>
    <dgm:cxn modelId="{2FC7A08D-C6F8-420E-BE4F-C6179AC852B2}" type="presOf" srcId="{F9D5EC25-5A72-4349-AC27-A9023DD294D2}" destId="{CC1B6A4B-A0D1-46BA-9901-F6BFFCA47734}" srcOrd="0" destOrd="0" presId="urn:microsoft.com/office/officeart/2005/8/layout/lProcess2"/>
    <dgm:cxn modelId="{13198A93-E7BA-48A5-B425-6EC828899C1E}" type="presOf" srcId="{12112C54-3D38-421C-9510-3A53861AD66C}" destId="{AB96AD78-47F2-405D-9AFD-0F3A618C52C8}" srcOrd="0" destOrd="0" presId="urn:microsoft.com/office/officeart/2005/8/layout/lProcess2"/>
    <dgm:cxn modelId="{6E00C793-AE91-41BF-B20C-E38478FBFF61}" type="presOf" srcId="{46ED552F-6E03-46F1-98D3-04467C47DA09}" destId="{84C34DDD-A9D2-4135-B2B1-D220388822AB}" srcOrd="0" destOrd="0" presId="urn:microsoft.com/office/officeart/2005/8/layout/lProcess2"/>
    <dgm:cxn modelId="{FF79A294-537C-495B-B465-9BAAAAFF7392}" srcId="{B151BE44-EA2C-479C-BC8C-4E0372E41841}" destId="{6AFF4FC4-C4FF-44A9-B9E7-3E0E4307EBD3}" srcOrd="0" destOrd="0" parTransId="{01B87CB9-3CE7-4458-A982-0A718EBBAD35}" sibTransId="{7BA41DD1-1797-4EA7-9B73-AE4AC032BB10}"/>
    <dgm:cxn modelId="{A95249A7-BC5A-4853-BAD8-34E0622C501C}" type="presOf" srcId="{9C53B3F0-56DD-49D3-9970-0CA72FDE9778}" destId="{C8D0A4FC-2B09-4B2D-81BD-CE4CD76298B5}" srcOrd="0" destOrd="0" presId="urn:microsoft.com/office/officeart/2005/8/layout/lProcess2"/>
    <dgm:cxn modelId="{A7221BB2-B03F-45F8-B116-94EBD7C8F871}" type="presOf" srcId="{A511D789-102F-4E2F-A816-0E8CBF3E75E3}" destId="{A7FA9628-950D-4AF7-8CCF-2DC34F952966}" srcOrd="1" destOrd="0" presId="urn:microsoft.com/office/officeart/2005/8/layout/lProcess2"/>
    <dgm:cxn modelId="{EAE490B2-A893-42C9-9C34-DEC8A9FA358D}" srcId="{B151BE44-EA2C-479C-BC8C-4E0372E41841}" destId="{9C53B3F0-56DD-49D3-9970-0CA72FDE9778}" srcOrd="5" destOrd="0" parTransId="{CBA752DD-C0B4-4B57-A1D9-6EA5A40D0C69}" sibTransId="{B550C23A-8529-4C3F-8754-8032F3002F2B}"/>
    <dgm:cxn modelId="{DA9DAEB3-9DB3-4E38-9995-B714D2FB8271}" type="presOf" srcId="{80F91D26-FC2D-4C32-BFD1-407DD4404B72}" destId="{7D4FD539-2EE3-47BC-87C7-A0C48CD6764E}" srcOrd="0" destOrd="0" presId="urn:microsoft.com/office/officeart/2005/8/layout/lProcess2"/>
    <dgm:cxn modelId="{43D74DB6-A6F2-4259-A0AE-2D7701B74774}" type="presOf" srcId="{B151BE44-EA2C-479C-BC8C-4E0372E41841}" destId="{85FA0A34-9455-4B18-AE4C-6E566B117A56}" srcOrd="0" destOrd="0" presId="urn:microsoft.com/office/officeart/2005/8/layout/lProcess2"/>
    <dgm:cxn modelId="{F8122EB7-960D-4562-8410-6D50725B95B0}" srcId="{A511D789-102F-4E2F-A816-0E8CBF3E75E3}" destId="{1AADF16C-0E86-4A86-9416-5C1959B99576}" srcOrd="0" destOrd="0" parTransId="{AA7864B9-7DCF-40DB-81CA-14E7E9CB17E0}" sibTransId="{7D4F2C1E-BC3C-4D2E-A321-41132747F64E}"/>
    <dgm:cxn modelId="{12E397BB-CFE5-4740-A23E-2502BD22B5EA}" type="presOf" srcId="{B151BE44-EA2C-479C-BC8C-4E0372E41841}" destId="{2CE19B00-BF3C-49B6-97BF-9CE69366D1AA}" srcOrd="1" destOrd="0" presId="urn:microsoft.com/office/officeart/2005/8/layout/lProcess2"/>
    <dgm:cxn modelId="{668B18BE-F94E-4974-BD39-B0B7BC44B0D3}" srcId="{4B677D6C-AA7D-4F80-B394-3933F7EBE956}" destId="{12112C54-3D38-421C-9510-3A53861AD66C}" srcOrd="1" destOrd="0" parTransId="{4CCEAFE6-C7A0-488B-BE7D-D40801BB7D44}" sibTransId="{1A9E3626-7EF6-4384-8570-861B545FEFD6}"/>
    <dgm:cxn modelId="{8E4438C3-3938-49D7-A120-27468B992493}" type="presOf" srcId="{936D2990-359B-4D8C-BD7A-BE8D8F2C783B}" destId="{0F1A3B77-2AF2-49C3-BEC7-ECED816A883C}" srcOrd="0" destOrd="0" presId="urn:microsoft.com/office/officeart/2005/8/layout/lProcess2"/>
    <dgm:cxn modelId="{AE150BC8-4402-49D8-ACAB-4B54E4E31D72}" type="presOf" srcId="{0F095967-4A8B-49B8-916E-DE08A6516455}" destId="{BB57B27F-3B8F-4238-A8F9-A10B14A266E3}" srcOrd="0" destOrd="0" presId="urn:microsoft.com/office/officeart/2005/8/layout/lProcess2"/>
    <dgm:cxn modelId="{5E78BAD7-EEC4-49A0-9D45-401A8F88B11A}" type="presOf" srcId="{10DE6D71-7283-405C-8566-54550F6448E3}" destId="{64975550-88F0-47CB-B86B-73E9DD2BC663}" srcOrd="0" destOrd="0" presId="urn:microsoft.com/office/officeart/2005/8/layout/lProcess2"/>
    <dgm:cxn modelId="{71D85BE3-7C0B-4D95-A914-F418CA0D88B0}" srcId="{B151BE44-EA2C-479C-BC8C-4E0372E41841}" destId="{C570C68D-CC87-411F-BEC2-E75EE3C1777E}" srcOrd="4" destOrd="0" parTransId="{DC2E4879-FB0A-4A72-9C43-E0661380B49D}" sibTransId="{0B9CD950-A07E-41A8-8AC1-A95F08D0DC33}"/>
    <dgm:cxn modelId="{076102E8-3A67-45AF-8E47-B8E52F078095}" type="presOf" srcId="{4B677D6C-AA7D-4F80-B394-3933F7EBE956}" destId="{B6835EDA-8D9B-4888-ADB0-2D91AF74E532}" srcOrd="0" destOrd="0" presId="urn:microsoft.com/office/officeart/2005/8/layout/lProcess2"/>
    <dgm:cxn modelId="{F462D2F4-C313-4D55-BCA0-4EFA8C87DE03}" type="presOf" srcId="{C570C68D-CC87-411F-BEC2-E75EE3C1777E}" destId="{058D9BDA-4206-49D1-99E6-280E15CB019A}" srcOrd="0" destOrd="0" presId="urn:microsoft.com/office/officeart/2005/8/layout/lProcess2"/>
    <dgm:cxn modelId="{7759863F-45C7-486B-A3F4-B52C8184A5D8}" type="presParOf" srcId="{BB57B27F-3B8F-4238-A8F9-A10B14A266E3}" destId="{F8E769BB-3F76-4670-B1B7-7D0E19BABE3B}" srcOrd="0" destOrd="0" presId="urn:microsoft.com/office/officeart/2005/8/layout/lProcess2"/>
    <dgm:cxn modelId="{8DFCB20E-BD3F-42C9-898D-B17C8EF49111}" type="presParOf" srcId="{F8E769BB-3F76-4670-B1B7-7D0E19BABE3B}" destId="{85FA0A34-9455-4B18-AE4C-6E566B117A56}" srcOrd="0" destOrd="0" presId="urn:microsoft.com/office/officeart/2005/8/layout/lProcess2"/>
    <dgm:cxn modelId="{2A5DF314-1120-4F21-93BD-DD70B1C6FA8D}" type="presParOf" srcId="{F8E769BB-3F76-4670-B1B7-7D0E19BABE3B}" destId="{2CE19B00-BF3C-49B6-97BF-9CE69366D1AA}" srcOrd="1" destOrd="0" presId="urn:microsoft.com/office/officeart/2005/8/layout/lProcess2"/>
    <dgm:cxn modelId="{CA70E1C2-2923-4EED-B9F7-45D1E223695F}" type="presParOf" srcId="{F8E769BB-3F76-4670-B1B7-7D0E19BABE3B}" destId="{B12A98EB-CE77-4F3B-B0D2-C0475D2912EC}" srcOrd="2" destOrd="0" presId="urn:microsoft.com/office/officeart/2005/8/layout/lProcess2"/>
    <dgm:cxn modelId="{19315447-2250-4C9C-AF1A-B9F648D1DB5D}" type="presParOf" srcId="{B12A98EB-CE77-4F3B-B0D2-C0475D2912EC}" destId="{A7F2FCCD-B0FF-4C32-93F2-28A935EBC637}" srcOrd="0" destOrd="0" presId="urn:microsoft.com/office/officeart/2005/8/layout/lProcess2"/>
    <dgm:cxn modelId="{91F2C191-FA28-40D0-A07E-82D70436B735}" type="presParOf" srcId="{A7F2FCCD-B0FF-4C32-93F2-28A935EBC637}" destId="{965F94CC-A622-4033-B662-BB3DBF5D318D}" srcOrd="0" destOrd="0" presId="urn:microsoft.com/office/officeart/2005/8/layout/lProcess2"/>
    <dgm:cxn modelId="{2F26941D-502A-4E0F-BDDE-526EC2C084C9}" type="presParOf" srcId="{A7F2FCCD-B0FF-4C32-93F2-28A935EBC637}" destId="{BCBBECB9-18A3-43E5-91EF-1EE475B64692}" srcOrd="1" destOrd="0" presId="urn:microsoft.com/office/officeart/2005/8/layout/lProcess2"/>
    <dgm:cxn modelId="{2B67E0EF-61DD-408B-9320-57C9E01AA7D5}" type="presParOf" srcId="{A7F2FCCD-B0FF-4C32-93F2-28A935EBC637}" destId="{64975550-88F0-47CB-B86B-73E9DD2BC663}" srcOrd="2" destOrd="0" presId="urn:microsoft.com/office/officeart/2005/8/layout/lProcess2"/>
    <dgm:cxn modelId="{163C6A83-0D1E-41C3-8B5F-82F54AD769F0}" type="presParOf" srcId="{A7F2FCCD-B0FF-4C32-93F2-28A935EBC637}" destId="{3C156B9B-5B4D-4384-9A67-9BC38DA45134}" srcOrd="3" destOrd="0" presId="urn:microsoft.com/office/officeart/2005/8/layout/lProcess2"/>
    <dgm:cxn modelId="{83707004-7B05-4B3F-B8F1-13EAE361663E}" type="presParOf" srcId="{A7F2FCCD-B0FF-4C32-93F2-28A935EBC637}" destId="{84C34DDD-A9D2-4135-B2B1-D220388822AB}" srcOrd="4" destOrd="0" presId="urn:microsoft.com/office/officeart/2005/8/layout/lProcess2"/>
    <dgm:cxn modelId="{6DBAFCFC-834D-496B-BEE7-C4D65231D476}" type="presParOf" srcId="{A7F2FCCD-B0FF-4C32-93F2-28A935EBC637}" destId="{60F071E7-7FF3-4E28-B6E5-4AE653EC0125}" srcOrd="5" destOrd="0" presId="urn:microsoft.com/office/officeart/2005/8/layout/lProcess2"/>
    <dgm:cxn modelId="{E1F23C4A-84AE-48FD-9EA4-EADA7C29E807}" type="presParOf" srcId="{A7F2FCCD-B0FF-4C32-93F2-28A935EBC637}" destId="{540D2F90-BB17-4DE9-B1CC-C44851F8EB38}" srcOrd="6" destOrd="0" presId="urn:microsoft.com/office/officeart/2005/8/layout/lProcess2"/>
    <dgm:cxn modelId="{C4A84AAE-B20F-474C-9F5A-5C37F163D4BE}" type="presParOf" srcId="{A7F2FCCD-B0FF-4C32-93F2-28A935EBC637}" destId="{14BAB16B-5A01-4F3D-B67B-38BDA160FC4C}" srcOrd="7" destOrd="0" presId="urn:microsoft.com/office/officeart/2005/8/layout/lProcess2"/>
    <dgm:cxn modelId="{1CA7A084-D54C-44AD-BCF4-4F6DEBA72E2C}" type="presParOf" srcId="{A7F2FCCD-B0FF-4C32-93F2-28A935EBC637}" destId="{058D9BDA-4206-49D1-99E6-280E15CB019A}" srcOrd="8" destOrd="0" presId="urn:microsoft.com/office/officeart/2005/8/layout/lProcess2"/>
    <dgm:cxn modelId="{16473F15-9F0B-48B4-B00C-C4C6FC841D71}" type="presParOf" srcId="{A7F2FCCD-B0FF-4C32-93F2-28A935EBC637}" destId="{ED66B739-CE7A-441E-85B2-5970BE988B92}" srcOrd="9" destOrd="0" presId="urn:microsoft.com/office/officeart/2005/8/layout/lProcess2"/>
    <dgm:cxn modelId="{0F798E9B-B6DA-4AD3-953A-A27509748A3B}" type="presParOf" srcId="{A7F2FCCD-B0FF-4C32-93F2-28A935EBC637}" destId="{C8D0A4FC-2B09-4B2D-81BD-CE4CD76298B5}" srcOrd="10" destOrd="0" presId="urn:microsoft.com/office/officeart/2005/8/layout/lProcess2"/>
    <dgm:cxn modelId="{66F01B27-C6B1-4E79-A294-C61D3BC7F555}" type="presParOf" srcId="{BB57B27F-3B8F-4238-A8F9-A10B14A266E3}" destId="{43E30E3A-DF5E-4DE0-A1CC-7F1890D5DE3F}" srcOrd="1" destOrd="0" presId="urn:microsoft.com/office/officeart/2005/8/layout/lProcess2"/>
    <dgm:cxn modelId="{24B0C6FD-4A2B-4B4A-8A3C-3D7A0A1EE39F}" type="presParOf" srcId="{BB57B27F-3B8F-4238-A8F9-A10B14A266E3}" destId="{0ED35E68-8D9A-4C94-87FE-34389E83B83A}" srcOrd="2" destOrd="0" presId="urn:microsoft.com/office/officeart/2005/8/layout/lProcess2"/>
    <dgm:cxn modelId="{164CB7C9-B014-4037-9686-5D34EE63EEEF}" type="presParOf" srcId="{0ED35E68-8D9A-4C94-87FE-34389E83B83A}" destId="{8D11475D-B3EB-4831-B7F2-BDCBBD5A6FAB}" srcOrd="0" destOrd="0" presId="urn:microsoft.com/office/officeart/2005/8/layout/lProcess2"/>
    <dgm:cxn modelId="{FD088A32-31BB-481E-B448-52CFDF00C94C}" type="presParOf" srcId="{0ED35E68-8D9A-4C94-87FE-34389E83B83A}" destId="{A7FA9628-950D-4AF7-8CCF-2DC34F952966}" srcOrd="1" destOrd="0" presId="urn:microsoft.com/office/officeart/2005/8/layout/lProcess2"/>
    <dgm:cxn modelId="{F8E44DE2-6EA9-4088-BD5E-9ECB68C76102}" type="presParOf" srcId="{0ED35E68-8D9A-4C94-87FE-34389E83B83A}" destId="{918BEACE-1D3A-4154-B3E4-9CDBB01E2583}" srcOrd="2" destOrd="0" presId="urn:microsoft.com/office/officeart/2005/8/layout/lProcess2"/>
    <dgm:cxn modelId="{E7B39B43-D1AF-4042-BA2C-6F31FFFB0061}" type="presParOf" srcId="{918BEACE-1D3A-4154-B3E4-9CDBB01E2583}" destId="{234659F8-366A-410F-A6A0-6B5BAC60264D}" srcOrd="0" destOrd="0" presId="urn:microsoft.com/office/officeart/2005/8/layout/lProcess2"/>
    <dgm:cxn modelId="{5449189F-AA06-4F94-8F49-8FFC77FBAC81}" type="presParOf" srcId="{234659F8-366A-410F-A6A0-6B5BAC60264D}" destId="{F9FE1D7E-EF68-45C6-A4DC-848547077C9C}" srcOrd="0" destOrd="0" presId="urn:microsoft.com/office/officeart/2005/8/layout/lProcess2"/>
    <dgm:cxn modelId="{EC57121A-E2C2-4898-94AB-60C6D89D72CE}" type="presParOf" srcId="{234659F8-366A-410F-A6A0-6B5BAC60264D}" destId="{002FE279-8FDC-4A6C-80D8-BBB7DA1028E2}" srcOrd="1" destOrd="0" presId="urn:microsoft.com/office/officeart/2005/8/layout/lProcess2"/>
    <dgm:cxn modelId="{19985D4C-C3C2-4AC4-A930-7DF01A3538BB}" type="presParOf" srcId="{234659F8-366A-410F-A6A0-6B5BAC60264D}" destId="{F4CD8C85-7762-4A71-A24F-477FF201ACA0}" srcOrd="2" destOrd="0" presId="urn:microsoft.com/office/officeart/2005/8/layout/lProcess2"/>
    <dgm:cxn modelId="{40A5A8A0-9775-43E0-8E99-372867892B49}" type="presParOf" srcId="{234659F8-366A-410F-A6A0-6B5BAC60264D}" destId="{EEB56CC0-530D-44A6-87A2-3D6A3C898221}" srcOrd="3" destOrd="0" presId="urn:microsoft.com/office/officeart/2005/8/layout/lProcess2"/>
    <dgm:cxn modelId="{62983B08-1DAE-4762-995F-5B06D5C1CBD5}" type="presParOf" srcId="{234659F8-366A-410F-A6A0-6B5BAC60264D}" destId="{07A272E1-4C5E-4BAF-A021-E422A72990D6}" srcOrd="4" destOrd="0" presId="urn:microsoft.com/office/officeart/2005/8/layout/lProcess2"/>
    <dgm:cxn modelId="{07C75474-0325-4066-9F3E-2D042B0B5D45}" type="presParOf" srcId="{234659F8-366A-410F-A6A0-6B5BAC60264D}" destId="{0BADE1E4-50E5-46A6-9D9D-2C328FD1C693}" srcOrd="5" destOrd="0" presId="urn:microsoft.com/office/officeart/2005/8/layout/lProcess2"/>
    <dgm:cxn modelId="{8C2984FA-54C2-40A2-83A5-12FD51E97FE2}" type="presParOf" srcId="{234659F8-366A-410F-A6A0-6B5BAC60264D}" destId="{7D4FD539-2EE3-47BC-87C7-A0C48CD6764E}" srcOrd="6" destOrd="0" presId="urn:microsoft.com/office/officeart/2005/8/layout/lProcess2"/>
    <dgm:cxn modelId="{9A12ED38-A543-4C1E-8DF0-75B4C3A2BC5D}" type="presParOf" srcId="{234659F8-366A-410F-A6A0-6B5BAC60264D}" destId="{5C419A50-6F70-4AD3-8D21-9CC8DA8D0DC2}" srcOrd="7" destOrd="0" presId="urn:microsoft.com/office/officeart/2005/8/layout/lProcess2"/>
    <dgm:cxn modelId="{CEAC6818-9716-4374-BE76-3C8079D71648}" type="presParOf" srcId="{234659F8-366A-410F-A6A0-6B5BAC60264D}" destId="{CC1B6A4B-A0D1-46BA-9901-F6BFFCA47734}" srcOrd="8" destOrd="0" presId="urn:microsoft.com/office/officeart/2005/8/layout/lProcess2"/>
    <dgm:cxn modelId="{39FC56B3-7691-4648-B699-D40B33526BFC}" type="presParOf" srcId="{BB57B27F-3B8F-4238-A8F9-A10B14A266E3}" destId="{20B97C43-CB5E-4C2A-BF64-D25CF2AC6744}" srcOrd="3" destOrd="0" presId="urn:microsoft.com/office/officeart/2005/8/layout/lProcess2"/>
    <dgm:cxn modelId="{EF3B2529-7E24-4370-B43A-BFBDF66DFE0C}" type="presParOf" srcId="{BB57B27F-3B8F-4238-A8F9-A10B14A266E3}" destId="{4A281131-B58F-44D0-96F4-67263592094A}" srcOrd="4" destOrd="0" presId="urn:microsoft.com/office/officeart/2005/8/layout/lProcess2"/>
    <dgm:cxn modelId="{A85F13F4-02CF-4D9E-BBEF-1D53B13A45B8}" type="presParOf" srcId="{4A281131-B58F-44D0-96F4-67263592094A}" destId="{B6835EDA-8D9B-4888-ADB0-2D91AF74E532}" srcOrd="0" destOrd="0" presId="urn:microsoft.com/office/officeart/2005/8/layout/lProcess2"/>
    <dgm:cxn modelId="{93440643-E6A8-46EA-B8C9-9A7365F5018A}" type="presParOf" srcId="{4A281131-B58F-44D0-96F4-67263592094A}" destId="{D15365C6-989D-4DBA-BFF7-57AE1CD42C37}" srcOrd="1" destOrd="0" presId="urn:microsoft.com/office/officeart/2005/8/layout/lProcess2"/>
    <dgm:cxn modelId="{3AD8E57E-73FA-46C4-A9A3-4EED185B4B9B}" type="presParOf" srcId="{4A281131-B58F-44D0-96F4-67263592094A}" destId="{7D16976E-EC48-43CA-B1BE-C312769807E0}" srcOrd="2" destOrd="0" presId="urn:microsoft.com/office/officeart/2005/8/layout/lProcess2"/>
    <dgm:cxn modelId="{F746729D-E8D8-47A4-8F88-AE88DA03C8EB}" type="presParOf" srcId="{7D16976E-EC48-43CA-B1BE-C312769807E0}" destId="{BE45867B-99C5-43C4-83C0-9AB12DDA2131}" srcOrd="0" destOrd="0" presId="urn:microsoft.com/office/officeart/2005/8/layout/lProcess2"/>
    <dgm:cxn modelId="{B7A7D1E1-91FB-446B-8C40-459EC633733B}" type="presParOf" srcId="{BE45867B-99C5-43C4-83C0-9AB12DDA2131}" destId="{0F1A3B77-2AF2-49C3-BEC7-ECED816A883C}" srcOrd="0" destOrd="0" presId="urn:microsoft.com/office/officeart/2005/8/layout/lProcess2"/>
    <dgm:cxn modelId="{E3555D7B-08BC-479D-88EC-633DBC7D5347}" type="presParOf" srcId="{BE45867B-99C5-43C4-83C0-9AB12DDA2131}" destId="{92DDAB13-5117-4C62-B3B2-A148E07B7993}" srcOrd="1" destOrd="0" presId="urn:microsoft.com/office/officeart/2005/8/layout/lProcess2"/>
    <dgm:cxn modelId="{82EEF736-9E06-43CE-BA6E-AF9F62CAAA78}" type="presParOf" srcId="{BE45867B-99C5-43C4-83C0-9AB12DDA2131}" destId="{AB96AD78-47F2-405D-9AFD-0F3A618C52C8}" srcOrd="2" destOrd="0" presId="urn:microsoft.com/office/officeart/2005/8/layout/lProcess2"/>
    <dgm:cxn modelId="{6B7D8436-2307-4FB3-B015-D3883866A149}" type="presParOf" srcId="{BE45867B-99C5-43C4-83C0-9AB12DDA2131}" destId="{890A6E10-988A-4C2E-A0D2-25898BD7CE38}" srcOrd="3" destOrd="0" presId="urn:microsoft.com/office/officeart/2005/8/layout/lProcess2"/>
    <dgm:cxn modelId="{2C4C0E5D-1E44-4E76-B10D-A6394B72CCB7}" type="presParOf" srcId="{BE45867B-99C5-43C4-83C0-9AB12DDA2131}" destId="{29C56FAD-EB0A-48EA-81FB-609CFE66D41B}" srcOrd="4" destOrd="0" presId="urn:microsoft.com/office/officeart/2005/8/layout/lProcess2"/>
    <dgm:cxn modelId="{F50C2E9F-3B81-4123-9DCA-572362887EE4}" type="presParOf" srcId="{BE45867B-99C5-43C4-83C0-9AB12DDA2131}" destId="{BDAC5E21-576B-428A-A211-E7E9262E9D3D}" srcOrd="5" destOrd="0" presId="urn:microsoft.com/office/officeart/2005/8/layout/lProcess2"/>
    <dgm:cxn modelId="{22C019D1-9EDB-42F1-B125-30C5AE092037}" type="presParOf" srcId="{BE45867B-99C5-43C4-83C0-9AB12DDA2131}" destId="{D9AF3E74-A9C1-477D-9AD9-05F7E69D86E6}" srcOrd="6" destOrd="0" presId="urn:microsoft.com/office/officeart/2005/8/layout/lProcess2"/>
    <dgm:cxn modelId="{EE4A8E45-7DC9-46A4-9BB7-EB9B87635219}" type="presParOf" srcId="{BE45867B-99C5-43C4-83C0-9AB12DDA2131}" destId="{3E80DF35-8519-4748-A469-3025F81008C6}" srcOrd="7" destOrd="0" presId="urn:microsoft.com/office/officeart/2005/8/layout/lProcess2"/>
    <dgm:cxn modelId="{C8DDDF73-CCC7-42B7-A435-ED4CF30D3EAB}" type="presParOf" srcId="{BE45867B-99C5-43C4-83C0-9AB12DDA2131}" destId="{DCBE8CEA-89C1-4116-AEFC-773BEC1C40B7}" srcOrd="8"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21E72A-720F-47CA-B753-694B269BC115}" type="doc">
      <dgm:prSet loTypeId="urn:microsoft.com/office/officeart/2005/8/layout/radial1" loCatId="cycle" qsTypeId="urn:microsoft.com/office/officeart/2005/8/quickstyle/simple2" qsCatId="simple" csTypeId="urn:microsoft.com/office/officeart/2005/8/colors/colorful1" csCatId="colorful" phldr="1"/>
      <dgm:spPr/>
      <dgm:t>
        <a:bodyPr/>
        <a:lstStyle/>
        <a:p>
          <a:endParaRPr lang="en-US"/>
        </a:p>
      </dgm:t>
    </dgm:pt>
    <dgm:pt modelId="{62016317-F952-4FDB-A380-1B915034051E}">
      <dgm:prSet phldrT="[Text]" custT="1"/>
      <dgm:spPr/>
      <dgm:t>
        <a:bodyPr/>
        <a:lstStyle/>
        <a:p>
          <a:r>
            <a:rPr lang="en-US" sz="2000" dirty="0">
              <a:latin typeface="Calibri" panose="020F0502020204030204" pitchFamily="34" charset="0"/>
              <a:cs typeface="Calibri" panose="020F0502020204030204" pitchFamily="34" charset="0"/>
            </a:rPr>
            <a:t>Responsible Purchasing </a:t>
          </a:r>
        </a:p>
      </dgm:t>
    </dgm:pt>
    <dgm:pt modelId="{275633F2-7A64-43CC-A646-0BB6F4452FAB}" type="parTrans" cxnId="{5DFB46BF-8D8E-4EE3-88DF-F7EAA6EC1A9A}">
      <dgm:prSet/>
      <dgm:spPr/>
      <dgm:t>
        <a:bodyPr/>
        <a:lstStyle/>
        <a:p>
          <a:endParaRPr lang="en-US"/>
        </a:p>
      </dgm:t>
    </dgm:pt>
    <dgm:pt modelId="{AA9AE7EE-F4C9-4CEC-B43F-81DAABF64488}" type="sibTrans" cxnId="{5DFB46BF-8D8E-4EE3-88DF-F7EAA6EC1A9A}">
      <dgm:prSet/>
      <dgm:spPr/>
      <dgm:t>
        <a:bodyPr/>
        <a:lstStyle/>
        <a:p>
          <a:endParaRPr lang="en-US"/>
        </a:p>
      </dgm:t>
    </dgm:pt>
    <dgm:pt modelId="{7C209413-1E8D-4A56-BC42-85DE3B1E3309}">
      <dgm:prSet phldrT="[Text]"/>
      <dgm:spPr/>
      <dgm:t>
        <a:bodyPr/>
        <a:lstStyle/>
        <a:p>
          <a:r>
            <a:rPr lang="en-US" dirty="0">
              <a:latin typeface="Calibri" panose="020F0502020204030204" pitchFamily="34" charset="0"/>
              <a:cs typeface="Calibri" panose="020F0502020204030204" pitchFamily="34" charset="0"/>
            </a:rPr>
            <a:t>Support for small and medium scale entrepreneurs</a:t>
          </a:r>
        </a:p>
      </dgm:t>
    </dgm:pt>
    <dgm:pt modelId="{824C896F-7ECA-4F16-B932-FE01AD6E209C}" type="parTrans" cxnId="{0D01C3C0-FB18-46FE-B9A8-873E63613DBF}">
      <dgm:prSet/>
      <dgm:spPr/>
      <dgm:t>
        <a:bodyPr/>
        <a:lstStyle/>
        <a:p>
          <a:endParaRPr lang="en-US"/>
        </a:p>
      </dgm:t>
    </dgm:pt>
    <dgm:pt modelId="{24F289BF-B432-4065-AACF-59746704E545}" type="sibTrans" cxnId="{0D01C3C0-FB18-46FE-B9A8-873E63613DBF}">
      <dgm:prSet/>
      <dgm:spPr/>
      <dgm:t>
        <a:bodyPr/>
        <a:lstStyle/>
        <a:p>
          <a:endParaRPr lang="en-US"/>
        </a:p>
      </dgm:t>
    </dgm:pt>
    <dgm:pt modelId="{D58352C6-DB91-4620-A04F-4E2F40575C1C}">
      <dgm:prSet phldrT="[Text]"/>
      <dgm:spPr/>
      <dgm:t>
        <a:bodyPr/>
        <a:lstStyle/>
        <a:p>
          <a:r>
            <a:rPr lang="en-US" dirty="0">
              <a:latin typeface="Calibri" panose="020F0502020204030204" pitchFamily="34" charset="0"/>
              <a:cs typeface="Calibri" panose="020F0502020204030204" pitchFamily="34" charset="0"/>
            </a:rPr>
            <a:t>Supplier/ Vendor engagement and accountability</a:t>
          </a:r>
        </a:p>
      </dgm:t>
    </dgm:pt>
    <dgm:pt modelId="{B1E582AD-B6C2-4CE2-A0FC-FD1643E46198}" type="parTrans" cxnId="{48B079F2-44DD-4264-B8EF-1BE7B0D072C5}">
      <dgm:prSet/>
      <dgm:spPr/>
      <dgm:t>
        <a:bodyPr/>
        <a:lstStyle/>
        <a:p>
          <a:endParaRPr lang="en-US"/>
        </a:p>
      </dgm:t>
    </dgm:pt>
    <dgm:pt modelId="{54F40C04-C30A-452F-86C7-5BF92185314F}" type="sibTrans" cxnId="{48B079F2-44DD-4264-B8EF-1BE7B0D072C5}">
      <dgm:prSet/>
      <dgm:spPr/>
      <dgm:t>
        <a:bodyPr/>
        <a:lstStyle/>
        <a:p>
          <a:endParaRPr lang="en-US"/>
        </a:p>
      </dgm:t>
    </dgm:pt>
    <dgm:pt modelId="{09EADB51-48A7-4017-A41B-61CD76C14D85}">
      <dgm:prSet phldrT="[Text]"/>
      <dgm:spPr/>
      <dgm:t>
        <a:bodyPr/>
        <a:lstStyle/>
        <a:p>
          <a:r>
            <a:rPr lang="en-US" dirty="0">
              <a:latin typeface="Calibri" panose="020F0502020204030204" pitchFamily="34" charset="0"/>
              <a:cs typeface="Calibri" panose="020F0502020204030204" pitchFamily="34" charset="0"/>
            </a:rPr>
            <a:t>Clear and timely communication</a:t>
          </a:r>
        </a:p>
      </dgm:t>
    </dgm:pt>
    <dgm:pt modelId="{482A2685-C3D3-42B5-BD6A-DD4FCE32A9EA}" type="parTrans" cxnId="{4D9B06E6-61FE-4139-BEA5-175314133EC1}">
      <dgm:prSet/>
      <dgm:spPr/>
      <dgm:t>
        <a:bodyPr/>
        <a:lstStyle/>
        <a:p>
          <a:endParaRPr lang="en-US"/>
        </a:p>
      </dgm:t>
    </dgm:pt>
    <dgm:pt modelId="{6DC07398-D700-4220-A010-78EA8D741669}" type="sibTrans" cxnId="{4D9B06E6-61FE-4139-BEA5-175314133EC1}">
      <dgm:prSet/>
      <dgm:spPr/>
      <dgm:t>
        <a:bodyPr/>
        <a:lstStyle/>
        <a:p>
          <a:endParaRPr lang="en-US"/>
        </a:p>
      </dgm:t>
    </dgm:pt>
    <dgm:pt modelId="{E8770DDD-4805-41EF-B889-0C549BCA4380}">
      <dgm:prSet phldrT="[Text]"/>
      <dgm:spPr/>
      <dgm:t>
        <a:bodyPr/>
        <a:lstStyle/>
        <a:p>
          <a:r>
            <a:rPr lang="en-US" dirty="0">
              <a:latin typeface="Calibri" panose="020F0502020204030204" pitchFamily="34" charset="0"/>
              <a:cs typeface="Calibri" panose="020F0502020204030204" pitchFamily="34" charset="0"/>
            </a:rPr>
            <a:t>Clear lead times and payments</a:t>
          </a:r>
        </a:p>
      </dgm:t>
    </dgm:pt>
    <dgm:pt modelId="{F490DF5C-EAFC-46C0-B6CB-C505B6E08DC4}" type="parTrans" cxnId="{7EA1C492-6272-4DDF-99C6-30A5A2450574}">
      <dgm:prSet/>
      <dgm:spPr/>
      <dgm:t>
        <a:bodyPr/>
        <a:lstStyle/>
        <a:p>
          <a:endParaRPr lang="en-US"/>
        </a:p>
      </dgm:t>
    </dgm:pt>
    <dgm:pt modelId="{0A073605-44C3-4C4B-919C-86C135EE1284}" type="sibTrans" cxnId="{7EA1C492-6272-4DDF-99C6-30A5A2450574}">
      <dgm:prSet/>
      <dgm:spPr/>
      <dgm:t>
        <a:bodyPr/>
        <a:lstStyle/>
        <a:p>
          <a:endParaRPr lang="en-US"/>
        </a:p>
      </dgm:t>
    </dgm:pt>
    <dgm:pt modelId="{87EE171F-A083-4ABF-873F-FA0668F73388}">
      <dgm:prSet phldrT="[Text]"/>
      <dgm:spPr/>
      <dgm:t>
        <a:bodyPr/>
        <a:lstStyle/>
        <a:p>
          <a:r>
            <a:rPr lang="en-US" dirty="0">
              <a:latin typeface="Calibri" panose="020F0502020204030204" pitchFamily="34" charset="0"/>
              <a:cs typeface="Calibri" panose="020F0502020204030204" pitchFamily="34" charset="0"/>
            </a:rPr>
            <a:t>Respect for labor rights and human rights in the supply chain</a:t>
          </a:r>
        </a:p>
      </dgm:t>
    </dgm:pt>
    <dgm:pt modelId="{BE567C2C-3718-4536-BCD8-E103EB6DCCFA}" type="parTrans" cxnId="{D507AE3D-5DAA-4FC9-9363-BAA516EE54C8}">
      <dgm:prSet/>
      <dgm:spPr/>
      <dgm:t>
        <a:bodyPr/>
        <a:lstStyle/>
        <a:p>
          <a:endParaRPr lang="en-US"/>
        </a:p>
      </dgm:t>
    </dgm:pt>
    <dgm:pt modelId="{044B6785-E114-4F09-99FC-640457C1CA6A}" type="sibTrans" cxnId="{D507AE3D-5DAA-4FC9-9363-BAA516EE54C8}">
      <dgm:prSet/>
      <dgm:spPr/>
      <dgm:t>
        <a:bodyPr/>
        <a:lstStyle/>
        <a:p>
          <a:endParaRPr lang="en-US"/>
        </a:p>
      </dgm:t>
    </dgm:pt>
    <dgm:pt modelId="{5776FD0D-35BC-4521-9980-B026B911154B}">
      <dgm:prSet phldrT="[Text]"/>
      <dgm:spPr/>
      <dgm:t>
        <a:bodyPr/>
        <a:lstStyle/>
        <a:p>
          <a:r>
            <a:rPr lang="en-US" dirty="0">
              <a:latin typeface="Calibri" panose="020F0502020204030204" pitchFamily="34" charset="0"/>
              <a:cs typeface="Calibri" panose="020F0502020204030204" pitchFamily="34" charset="0"/>
            </a:rPr>
            <a:t>Sustainable pricing</a:t>
          </a:r>
        </a:p>
      </dgm:t>
    </dgm:pt>
    <dgm:pt modelId="{35DE92C9-84F1-403A-AE53-02DBE9AFABD6}" type="parTrans" cxnId="{E0BF4F6C-DE7E-4C69-B414-B11EF2525847}">
      <dgm:prSet/>
      <dgm:spPr/>
      <dgm:t>
        <a:bodyPr/>
        <a:lstStyle/>
        <a:p>
          <a:endParaRPr lang="en-US"/>
        </a:p>
      </dgm:t>
    </dgm:pt>
    <dgm:pt modelId="{A10FA632-969C-4953-A430-2137AB88EB77}" type="sibTrans" cxnId="{E0BF4F6C-DE7E-4C69-B414-B11EF2525847}">
      <dgm:prSet/>
      <dgm:spPr/>
      <dgm:t>
        <a:bodyPr/>
        <a:lstStyle/>
        <a:p>
          <a:endParaRPr lang="en-US"/>
        </a:p>
      </dgm:t>
    </dgm:pt>
    <dgm:pt modelId="{EDF15501-8437-4737-B7A0-ADBA9F80875E}">
      <dgm:prSet phldrT="[Text]"/>
      <dgm:spPr/>
      <dgm:t>
        <a:bodyPr/>
        <a:lstStyle/>
        <a:p>
          <a:r>
            <a:rPr lang="en-US" dirty="0">
              <a:latin typeface="Calibri" panose="020F0502020204030204" pitchFamily="34" charset="0"/>
              <a:cs typeface="Calibri" panose="020F0502020204030204" pitchFamily="34" charset="0"/>
            </a:rPr>
            <a:t>Leasing arrangements</a:t>
          </a:r>
        </a:p>
      </dgm:t>
    </dgm:pt>
    <dgm:pt modelId="{0C54E149-5EC7-49F6-8214-CCD6C85966C0}" type="parTrans" cxnId="{7F4592F3-63B4-41CB-8194-50313FC4693A}">
      <dgm:prSet/>
      <dgm:spPr/>
      <dgm:t>
        <a:bodyPr/>
        <a:lstStyle/>
        <a:p>
          <a:endParaRPr lang="en-US"/>
        </a:p>
      </dgm:t>
    </dgm:pt>
    <dgm:pt modelId="{C458E479-84FE-45FE-A144-44125C1CB1B5}" type="sibTrans" cxnId="{7F4592F3-63B4-41CB-8194-50313FC4693A}">
      <dgm:prSet/>
      <dgm:spPr/>
      <dgm:t>
        <a:bodyPr/>
        <a:lstStyle/>
        <a:p>
          <a:endParaRPr lang="en-US"/>
        </a:p>
      </dgm:t>
    </dgm:pt>
    <dgm:pt modelId="{B0AA1A95-E523-4B97-841C-8D8DA600C0F1}">
      <dgm:prSet phldrT="[Text]"/>
      <dgm:spPr/>
      <dgm:t>
        <a:bodyPr/>
        <a:lstStyle/>
        <a:p>
          <a:r>
            <a:rPr lang="en-US" dirty="0">
              <a:latin typeface="Calibri" panose="020F0502020204030204" pitchFamily="34" charset="0"/>
              <a:cs typeface="Calibri" panose="020F0502020204030204" pitchFamily="34" charset="0"/>
            </a:rPr>
            <a:t>Off-setting arrangements</a:t>
          </a:r>
        </a:p>
      </dgm:t>
    </dgm:pt>
    <dgm:pt modelId="{DAE4F7A7-6906-4C4A-AF82-28F585CDB517}" type="parTrans" cxnId="{6D1EA285-09E5-4657-8312-7FDE865A4342}">
      <dgm:prSet/>
      <dgm:spPr/>
      <dgm:t>
        <a:bodyPr/>
        <a:lstStyle/>
        <a:p>
          <a:endParaRPr lang="en-US"/>
        </a:p>
      </dgm:t>
    </dgm:pt>
    <dgm:pt modelId="{1D47BDB7-6D11-43B8-99C1-255F05F2F5F1}" type="sibTrans" cxnId="{6D1EA285-09E5-4657-8312-7FDE865A4342}">
      <dgm:prSet/>
      <dgm:spPr/>
      <dgm:t>
        <a:bodyPr/>
        <a:lstStyle/>
        <a:p>
          <a:endParaRPr lang="en-US"/>
        </a:p>
      </dgm:t>
    </dgm:pt>
    <dgm:pt modelId="{94DC5B86-F82A-4330-84C3-69422D3BDE39}" type="pres">
      <dgm:prSet presAssocID="{3021E72A-720F-47CA-B753-694B269BC115}" presName="cycle" presStyleCnt="0">
        <dgm:presLayoutVars>
          <dgm:chMax val="1"/>
          <dgm:dir/>
          <dgm:animLvl val="ctr"/>
          <dgm:resizeHandles val="exact"/>
        </dgm:presLayoutVars>
      </dgm:prSet>
      <dgm:spPr/>
    </dgm:pt>
    <dgm:pt modelId="{4A7774CD-0DA9-4386-BAC3-D59DCF612AEE}" type="pres">
      <dgm:prSet presAssocID="{62016317-F952-4FDB-A380-1B915034051E}" presName="centerShape" presStyleLbl="node0" presStyleIdx="0" presStyleCnt="1" custScaleX="176927" custScaleY="118312"/>
      <dgm:spPr/>
    </dgm:pt>
    <dgm:pt modelId="{82C88514-989F-4F59-A9D3-A2220D88D99B}" type="pres">
      <dgm:prSet presAssocID="{824C896F-7ECA-4F16-B932-FE01AD6E209C}" presName="Name9" presStyleLbl="parChTrans1D2" presStyleIdx="0" presStyleCnt="8"/>
      <dgm:spPr/>
    </dgm:pt>
    <dgm:pt modelId="{E5A0B239-4E7C-4C9A-AFED-351B7784E202}" type="pres">
      <dgm:prSet presAssocID="{824C896F-7ECA-4F16-B932-FE01AD6E209C}" presName="connTx" presStyleLbl="parChTrans1D2" presStyleIdx="0" presStyleCnt="8"/>
      <dgm:spPr/>
    </dgm:pt>
    <dgm:pt modelId="{6094158B-719B-4087-B6C3-13F983B903B2}" type="pres">
      <dgm:prSet presAssocID="{7C209413-1E8D-4A56-BC42-85DE3B1E3309}" presName="node" presStyleLbl="node1" presStyleIdx="0" presStyleCnt="8">
        <dgm:presLayoutVars>
          <dgm:bulletEnabled val="1"/>
        </dgm:presLayoutVars>
      </dgm:prSet>
      <dgm:spPr/>
    </dgm:pt>
    <dgm:pt modelId="{FA87A7CF-DD32-4873-9C3A-56953320B165}" type="pres">
      <dgm:prSet presAssocID="{B1E582AD-B6C2-4CE2-A0FC-FD1643E46198}" presName="Name9" presStyleLbl="parChTrans1D2" presStyleIdx="1" presStyleCnt="8"/>
      <dgm:spPr/>
    </dgm:pt>
    <dgm:pt modelId="{FD690F3D-EA7A-4A8A-8140-ABED064F6091}" type="pres">
      <dgm:prSet presAssocID="{B1E582AD-B6C2-4CE2-A0FC-FD1643E46198}" presName="connTx" presStyleLbl="parChTrans1D2" presStyleIdx="1" presStyleCnt="8"/>
      <dgm:spPr/>
    </dgm:pt>
    <dgm:pt modelId="{B0F436E5-388E-4CF1-9BBE-BB33EE716BE3}" type="pres">
      <dgm:prSet presAssocID="{D58352C6-DB91-4620-A04F-4E2F40575C1C}" presName="node" presStyleLbl="node1" presStyleIdx="1" presStyleCnt="8">
        <dgm:presLayoutVars>
          <dgm:bulletEnabled val="1"/>
        </dgm:presLayoutVars>
      </dgm:prSet>
      <dgm:spPr/>
    </dgm:pt>
    <dgm:pt modelId="{427F8F4D-3B25-46DC-98B2-E8D354DAE608}" type="pres">
      <dgm:prSet presAssocID="{482A2685-C3D3-42B5-BD6A-DD4FCE32A9EA}" presName="Name9" presStyleLbl="parChTrans1D2" presStyleIdx="2" presStyleCnt="8"/>
      <dgm:spPr/>
    </dgm:pt>
    <dgm:pt modelId="{858A1265-DB27-48A2-A73A-85D3B73FD0CB}" type="pres">
      <dgm:prSet presAssocID="{482A2685-C3D3-42B5-BD6A-DD4FCE32A9EA}" presName="connTx" presStyleLbl="parChTrans1D2" presStyleIdx="2" presStyleCnt="8"/>
      <dgm:spPr/>
    </dgm:pt>
    <dgm:pt modelId="{964A779D-E300-4A5E-AC72-DC1A6679C881}" type="pres">
      <dgm:prSet presAssocID="{09EADB51-48A7-4017-A41B-61CD76C14D85}" presName="node" presStyleLbl="node1" presStyleIdx="2" presStyleCnt="8">
        <dgm:presLayoutVars>
          <dgm:bulletEnabled val="1"/>
        </dgm:presLayoutVars>
      </dgm:prSet>
      <dgm:spPr/>
    </dgm:pt>
    <dgm:pt modelId="{57E021F0-B379-441A-AC60-B4DCAD3E3A9D}" type="pres">
      <dgm:prSet presAssocID="{F490DF5C-EAFC-46C0-B6CB-C505B6E08DC4}" presName="Name9" presStyleLbl="parChTrans1D2" presStyleIdx="3" presStyleCnt="8"/>
      <dgm:spPr/>
    </dgm:pt>
    <dgm:pt modelId="{450FD7E1-38B4-47A0-9B0C-EC6CB0695725}" type="pres">
      <dgm:prSet presAssocID="{F490DF5C-EAFC-46C0-B6CB-C505B6E08DC4}" presName="connTx" presStyleLbl="parChTrans1D2" presStyleIdx="3" presStyleCnt="8"/>
      <dgm:spPr/>
    </dgm:pt>
    <dgm:pt modelId="{C51496BB-7501-4606-A43D-D372938459D1}" type="pres">
      <dgm:prSet presAssocID="{E8770DDD-4805-41EF-B889-0C549BCA4380}" presName="node" presStyleLbl="node1" presStyleIdx="3" presStyleCnt="8">
        <dgm:presLayoutVars>
          <dgm:bulletEnabled val="1"/>
        </dgm:presLayoutVars>
      </dgm:prSet>
      <dgm:spPr/>
    </dgm:pt>
    <dgm:pt modelId="{852583D4-76F4-4A01-B229-9DAA58EFC14A}" type="pres">
      <dgm:prSet presAssocID="{BE567C2C-3718-4536-BCD8-E103EB6DCCFA}" presName="Name9" presStyleLbl="parChTrans1D2" presStyleIdx="4" presStyleCnt="8"/>
      <dgm:spPr/>
    </dgm:pt>
    <dgm:pt modelId="{E9127DD0-6903-42DD-B676-D706F9F2AA3D}" type="pres">
      <dgm:prSet presAssocID="{BE567C2C-3718-4536-BCD8-E103EB6DCCFA}" presName="connTx" presStyleLbl="parChTrans1D2" presStyleIdx="4" presStyleCnt="8"/>
      <dgm:spPr/>
    </dgm:pt>
    <dgm:pt modelId="{07D8E022-6A10-4E6F-BA8C-F741EB144DAB}" type="pres">
      <dgm:prSet presAssocID="{87EE171F-A083-4ABF-873F-FA0668F73388}" presName="node" presStyleLbl="node1" presStyleIdx="4" presStyleCnt="8">
        <dgm:presLayoutVars>
          <dgm:bulletEnabled val="1"/>
        </dgm:presLayoutVars>
      </dgm:prSet>
      <dgm:spPr/>
    </dgm:pt>
    <dgm:pt modelId="{B66E8CE2-8884-47B1-8D72-4322CCAA53F1}" type="pres">
      <dgm:prSet presAssocID="{DAE4F7A7-6906-4C4A-AF82-28F585CDB517}" presName="Name9" presStyleLbl="parChTrans1D2" presStyleIdx="5" presStyleCnt="8"/>
      <dgm:spPr/>
    </dgm:pt>
    <dgm:pt modelId="{80FD71AE-33A4-42D3-B16A-CCA8973D8093}" type="pres">
      <dgm:prSet presAssocID="{DAE4F7A7-6906-4C4A-AF82-28F585CDB517}" presName="connTx" presStyleLbl="parChTrans1D2" presStyleIdx="5" presStyleCnt="8"/>
      <dgm:spPr/>
    </dgm:pt>
    <dgm:pt modelId="{DC81000F-4AA3-4BBE-B1C5-4CDA60C48A7D}" type="pres">
      <dgm:prSet presAssocID="{B0AA1A95-E523-4B97-841C-8D8DA600C0F1}" presName="node" presStyleLbl="node1" presStyleIdx="5" presStyleCnt="8">
        <dgm:presLayoutVars>
          <dgm:bulletEnabled val="1"/>
        </dgm:presLayoutVars>
      </dgm:prSet>
      <dgm:spPr/>
    </dgm:pt>
    <dgm:pt modelId="{67760AC7-78ED-4E2F-A1E6-12A3EEFCE23B}" type="pres">
      <dgm:prSet presAssocID="{35DE92C9-84F1-403A-AE53-02DBE9AFABD6}" presName="Name9" presStyleLbl="parChTrans1D2" presStyleIdx="6" presStyleCnt="8"/>
      <dgm:spPr/>
    </dgm:pt>
    <dgm:pt modelId="{E3BF1227-B2BC-41CC-AD5C-7CAF5F03278B}" type="pres">
      <dgm:prSet presAssocID="{35DE92C9-84F1-403A-AE53-02DBE9AFABD6}" presName="connTx" presStyleLbl="parChTrans1D2" presStyleIdx="6" presStyleCnt="8"/>
      <dgm:spPr/>
    </dgm:pt>
    <dgm:pt modelId="{D14AFA68-362E-44F1-9B5F-654B0F6F1975}" type="pres">
      <dgm:prSet presAssocID="{5776FD0D-35BC-4521-9980-B026B911154B}" presName="node" presStyleLbl="node1" presStyleIdx="6" presStyleCnt="8">
        <dgm:presLayoutVars>
          <dgm:bulletEnabled val="1"/>
        </dgm:presLayoutVars>
      </dgm:prSet>
      <dgm:spPr/>
    </dgm:pt>
    <dgm:pt modelId="{9838FAF2-D993-4A31-9896-3FEABCAFF7EC}" type="pres">
      <dgm:prSet presAssocID="{0C54E149-5EC7-49F6-8214-CCD6C85966C0}" presName="Name9" presStyleLbl="parChTrans1D2" presStyleIdx="7" presStyleCnt="8"/>
      <dgm:spPr/>
    </dgm:pt>
    <dgm:pt modelId="{CD4A0F4F-A377-4D24-A023-B6F0A1D55589}" type="pres">
      <dgm:prSet presAssocID="{0C54E149-5EC7-49F6-8214-CCD6C85966C0}" presName="connTx" presStyleLbl="parChTrans1D2" presStyleIdx="7" presStyleCnt="8"/>
      <dgm:spPr/>
    </dgm:pt>
    <dgm:pt modelId="{63FDB2D7-C9D0-4D23-82B5-35BEF3BAFED4}" type="pres">
      <dgm:prSet presAssocID="{EDF15501-8437-4737-B7A0-ADBA9F80875E}" presName="node" presStyleLbl="node1" presStyleIdx="7" presStyleCnt="8">
        <dgm:presLayoutVars>
          <dgm:bulletEnabled val="1"/>
        </dgm:presLayoutVars>
      </dgm:prSet>
      <dgm:spPr/>
    </dgm:pt>
  </dgm:ptLst>
  <dgm:cxnLst>
    <dgm:cxn modelId="{9BF91C08-F309-4762-BF84-C1A002363BAF}" type="presOf" srcId="{824C896F-7ECA-4F16-B932-FE01AD6E209C}" destId="{82C88514-989F-4F59-A9D3-A2220D88D99B}" srcOrd="0" destOrd="0" presId="urn:microsoft.com/office/officeart/2005/8/layout/radial1"/>
    <dgm:cxn modelId="{226A4426-81F3-45E1-8CE3-9600D5ACE3A8}" type="presOf" srcId="{87EE171F-A083-4ABF-873F-FA0668F73388}" destId="{07D8E022-6A10-4E6F-BA8C-F741EB144DAB}" srcOrd="0" destOrd="0" presId="urn:microsoft.com/office/officeart/2005/8/layout/radial1"/>
    <dgm:cxn modelId="{BE54BE28-9C80-42F2-8BDF-5B0450B5E24F}" type="presOf" srcId="{B1E582AD-B6C2-4CE2-A0FC-FD1643E46198}" destId="{FA87A7CF-DD32-4873-9C3A-56953320B165}" srcOrd="0" destOrd="0" presId="urn:microsoft.com/office/officeart/2005/8/layout/radial1"/>
    <dgm:cxn modelId="{C694D62E-DE7E-4ADE-9F14-8F051F6509F3}" type="presOf" srcId="{62016317-F952-4FDB-A380-1B915034051E}" destId="{4A7774CD-0DA9-4386-BAC3-D59DCF612AEE}" srcOrd="0" destOrd="0" presId="urn:microsoft.com/office/officeart/2005/8/layout/radial1"/>
    <dgm:cxn modelId="{5DF4B12F-A0F9-472A-A55A-98D11C7E9A32}" type="presOf" srcId="{3021E72A-720F-47CA-B753-694B269BC115}" destId="{94DC5B86-F82A-4330-84C3-69422D3BDE39}" srcOrd="0" destOrd="0" presId="urn:microsoft.com/office/officeart/2005/8/layout/radial1"/>
    <dgm:cxn modelId="{2172E731-4F09-4372-938B-A3B436C50989}" type="presOf" srcId="{09EADB51-48A7-4017-A41B-61CD76C14D85}" destId="{964A779D-E300-4A5E-AC72-DC1A6679C881}" srcOrd="0" destOrd="0" presId="urn:microsoft.com/office/officeart/2005/8/layout/radial1"/>
    <dgm:cxn modelId="{D507AE3D-5DAA-4FC9-9363-BAA516EE54C8}" srcId="{62016317-F952-4FDB-A380-1B915034051E}" destId="{87EE171F-A083-4ABF-873F-FA0668F73388}" srcOrd="4" destOrd="0" parTransId="{BE567C2C-3718-4536-BCD8-E103EB6DCCFA}" sibTransId="{044B6785-E114-4F09-99FC-640457C1CA6A}"/>
    <dgm:cxn modelId="{2563835B-A03A-4130-B00F-9C673CB8DD8A}" type="presOf" srcId="{EDF15501-8437-4737-B7A0-ADBA9F80875E}" destId="{63FDB2D7-C9D0-4D23-82B5-35BEF3BAFED4}" srcOrd="0" destOrd="0" presId="urn:microsoft.com/office/officeart/2005/8/layout/radial1"/>
    <dgm:cxn modelId="{43BBAB5D-D1F3-4232-909D-22BD33AF2E30}" type="presOf" srcId="{35DE92C9-84F1-403A-AE53-02DBE9AFABD6}" destId="{67760AC7-78ED-4E2F-A1E6-12A3EEFCE23B}" srcOrd="0" destOrd="0" presId="urn:microsoft.com/office/officeart/2005/8/layout/radial1"/>
    <dgm:cxn modelId="{CB0DD942-DC73-48CE-B4AE-B8D9D12A8FFD}" type="presOf" srcId="{D58352C6-DB91-4620-A04F-4E2F40575C1C}" destId="{B0F436E5-388E-4CF1-9BBE-BB33EE716BE3}" srcOrd="0" destOrd="0" presId="urn:microsoft.com/office/officeart/2005/8/layout/radial1"/>
    <dgm:cxn modelId="{9DCEE344-41E2-4243-A07D-77E97BF00C51}" type="presOf" srcId="{DAE4F7A7-6906-4C4A-AF82-28F585CDB517}" destId="{B66E8CE2-8884-47B1-8D72-4322CCAA53F1}" srcOrd="0" destOrd="0" presId="urn:microsoft.com/office/officeart/2005/8/layout/radial1"/>
    <dgm:cxn modelId="{FA1E5B45-CE3C-47AB-92A6-D92B1747B11B}" type="presOf" srcId="{0C54E149-5EC7-49F6-8214-CCD6C85966C0}" destId="{CD4A0F4F-A377-4D24-A023-B6F0A1D55589}" srcOrd="1" destOrd="0" presId="urn:microsoft.com/office/officeart/2005/8/layout/radial1"/>
    <dgm:cxn modelId="{6257076B-7285-461E-8E10-A298CAC37A0E}" type="presOf" srcId="{482A2685-C3D3-42B5-BD6A-DD4FCE32A9EA}" destId="{858A1265-DB27-48A2-A73A-85D3B73FD0CB}" srcOrd="1" destOrd="0" presId="urn:microsoft.com/office/officeart/2005/8/layout/radial1"/>
    <dgm:cxn modelId="{5987036C-A0C8-4D82-8560-97B5643B239B}" type="presOf" srcId="{824C896F-7ECA-4F16-B932-FE01AD6E209C}" destId="{E5A0B239-4E7C-4C9A-AFED-351B7784E202}" srcOrd="1" destOrd="0" presId="urn:microsoft.com/office/officeart/2005/8/layout/radial1"/>
    <dgm:cxn modelId="{E0BF4F6C-DE7E-4C69-B414-B11EF2525847}" srcId="{62016317-F952-4FDB-A380-1B915034051E}" destId="{5776FD0D-35BC-4521-9980-B026B911154B}" srcOrd="6" destOrd="0" parTransId="{35DE92C9-84F1-403A-AE53-02DBE9AFABD6}" sibTransId="{A10FA632-969C-4953-A430-2137AB88EB77}"/>
    <dgm:cxn modelId="{99FDD44E-E0E4-437F-8ED5-2C0759637B11}" type="presOf" srcId="{BE567C2C-3718-4536-BCD8-E103EB6DCCFA}" destId="{E9127DD0-6903-42DD-B676-D706F9F2AA3D}" srcOrd="1" destOrd="0" presId="urn:microsoft.com/office/officeart/2005/8/layout/radial1"/>
    <dgm:cxn modelId="{99299970-D8C9-484C-9673-4E1104BCB4F1}" type="presOf" srcId="{DAE4F7A7-6906-4C4A-AF82-28F585CDB517}" destId="{80FD71AE-33A4-42D3-B16A-CCA8973D8093}" srcOrd="1" destOrd="0" presId="urn:microsoft.com/office/officeart/2005/8/layout/radial1"/>
    <dgm:cxn modelId="{4D818F74-BC4C-4290-A03E-60517B0A921B}" type="presOf" srcId="{7C209413-1E8D-4A56-BC42-85DE3B1E3309}" destId="{6094158B-719B-4087-B6C3-13F983B903B2}" srcOrd="0" destOrd="0" presId="urn:microsoft.com/office/officeart/2005/8/layout/radial1"/>
    <dgm:cxn modelId="{96FA397B-EDCA-41B1-879C-B1C27184969A}" type="presOf" srcId="{35DE92C9-84F1-403A-AE53-02DBE9AFABD6}" destId="{E3BF1227-B2BC-41CC-AD5C-7CAF5F03278B}" srcOrd="1" destOrd="0" presId="urn:microsoft.com/office/officeart/2005/8/layout/radial1"/>
    <dgm:cxn modelId="{6D1EA285-09E5-4657-8312-7FDE865A4342}" srcId="{62016317-F952-4FDB-A380-1B915034051E}" destId="{B0AA1A95-E523-4B97-841C-8D8DA600C0F1}" srcOrd="5" destOrd="0" parTransId="{DAE4F7A7-6906-4C4A-AF82-28F585CDB517}" sibTransId="{1D47BDB7-6D11-43B8-99C1-255F05F2F5F1}"/>
    <dgm:cxn modelId="{CA6D2F87-2FA7-4554-BCCF-10E80682939E}" type="presOf" srcId="{E8770DDD-4805-41EF-B889-0C549BCA4380}" destId="{C51496BB-7501-4606-A43D-D372938459D1}" srcOrd="0" destOrd="0" presId="urn:microsoft.com/office/officeart/2005/8/layout/radial1"/>
    <dgm:cxn modelId="{7EA1C492-6272-4DDF-99C6-30A5A2450574}" srcId="{62016317-F952-4FDB-A380-1B915034051E}" destId="{E8770DDD-4805-41EF-B889-0C549BCA4380}" srcOrd="3" destOrd="0" parTransId="{F490DF5C-EAFC-46C0-B6CB-C505B6E08DC4}" sibTransId="{0A073605-44C3-4C4B-919C-86C135EE1284}"/>
    <dgm:cxn modelId="{DF3957A0-EB8F-4B99-97A1-9CB1AEF6F738}" type="presOf" srcId="{F490DF5C-EAFC-46C0-B6CB-C505B6E08DC4}" destId="{57E021F0-B379-441A-AC60-B4DCAD3E3A9D}" srcOrd="0" destOrd="0" presId="urn:microsoft.com/office/officeart/2005/8/layout/radial1"/>
    <dgm:cxn modelId="{783C68A7-23C9-4286-952F-F8BFD603C2CC}" type="presOf" srcId="{B0AA1A95-E523-4B97-841C-8D8DA600C0F1}" destId="{DC81000F-4AA3-4BBE-B1C5-4CDA60C48A7D}" srcOrd="0" destOrd="0" presId="urn:microsoft.com/office/officeart/2005/8/layout/radial1"/>
    <dgm:cxn modelId="{7A28CFB7-FA8C-4608-ABFB-C49658BCC990}" type="presOf" srcId="{5776FD0D-35BC-4521-9980-B026B911154B}" destId="{D14AFA68-362E-44F1-9B5F-654B0F6F1975}" srcOrd="0" destOrd="0" presId="urn:microsoft.com/office/officeart/2005/8/layout/radial1"/>
    <dgm:cxn modelId="{0E0130BA-201F-4390-92BF-9D30A1EBB4F5}" type="presOf" srcId="{0C54E149-5EC7-49F6-8214-CCD6C85966C0}" destId="{9838FAF2-D993-4A31-9896-3FEABCAFF7EC}" srcOrd="0" destOrd="0" presId="urn:microsoft.com/office/officeart/2005/8/layout/radial1"/>
    <dgm:cxn modelId="{5DFB46BF-8D8E-4EE3-88DF-F7EAA6EC1A9A}" srcId="{3021E72A-720F-47CA-B753-694B269BC115}" destId="{62016317-F952-4FDB-A380-1B915034051E}" srcOrd="0" destOrd="0" parTransId="{275633F2-7A64-43CC-A646-0BB6F4452FAB}" sibTransId="{AA9AE7EE-F4C9-4CEC-B43F-81DAABF64488}"/>
    <dgm:cxn modelId="{0D01C3C0-FB18-46FE-B9A8-873E63613DBF}" srcId="{62016317-F952-4FDB-A380-1B915034051E}" destId="{7C209413-1E8D-4A56-BC42-85DE3B1E3309}" srcOrd="0" destOrd="0" parTransId="{824C896F-7ECA-4F16-B932-FE01AD6E209C}" sibTransId="{24F289BF-B432-4065-AACF-59746704E545}"/>
    <dgm:cxn modelId="{4D9B06E6-61FE-4139-BEA5-175314133EC1}" srcId="{62016317-F952-4FDB-A380-1B915034051E}" destId="{09EADB51-48A7-4017-A41B-61CD76C14D85}" srcOrd="2" destOrd="0" parTransId="{482A2685-C3D3-42B5-BD6A-DD4FCE32A9EA}" sibTransId="{6DC07398-D700-4220-A010-78EA8D741669}"/>
    <dgm:cxn modelId="{3AB2C1EA-F608-45B5-BB26-59A40610A7D4}" type="presOf" srcId="{B1E582AD-B6C2-4CE2-A0FC-FD1643E46198}" destId="{FD690F3D-EA7A-4A8A-8140-ABED064F6091}" srcOrd="1" destOrd="0" presId="urn:microsoft.com/office/officeart/2005/8/layout/radial1"/>
    <dgm:cxn modelId="{48B079F2-44DD-4264-B8EF-1BE7B0D072C5}" srcId="{62016317-F952-4FDB-A380-1B915034051E}" destId="{D58352C6-DB91-4620-A04F-4E2F40575C1C}" srcOrd="1" destOrd="0" parTransId="{B1E582AD-B6C2-4CE2-A0FC-FD1643E46198}" sibTransId="{54F40C04-C30A-452F-86C7-5BF92185314F}"/>
    <dgm:cxn modelId="{7F4592F3-63B4-41CB-8194-50313FC4693A}" srcId="{62016317-F952-4FDB-A380-1B915034051E}" destId="{EDF15501-8437-4737-B7A0-ADBA9F80875E}" srcOrd="7" destOrd="0" parTransId="{0C54E149-5EC7-49F6-8214-CCD6C85966C0}" sibTransId="{C458E479-84FE-45FE-A144-44125C1CB1B5}"/>
    <dgm:cxn modelId="{F794A9F7-E035-49EF-BFC1-0B3622CCEEAA}" type="presOf" srcId="{F490DF5C-EAFC-46C0-B6CB-C505B6E08DC4}" destId="{450FD7E1-38B4-47A0-9B0C-EC6CB0695725}" srcOrd="1" destOrd="0" presId="urn:microsoft.com/office/officeart/2005/8/layout/radial1"/>
    <dgm:cxn modelId="{8DD4CAF7-BE5F-4704-A58D-602C0CAA1353}" type="presOf" srcId="{BE567C2C-3718-4536-BCD8-E103EB6DCCFA}" destId="{852583D4-76F4-4A01-B229-9DAA58EFC14A}" srcOrd="0" destOrd="0" presId="urn:microsoft.com/office/officeart/2005/8/layout/radial1"/>
    <dgm:cxn modelId="{4FC2EAF8-88D6-45AB-8C77-926875A01366}" type="presOf" srcId="{482A2685-C3D3-42B5-BD6A-DD4FCE32A9EA}" destId="{427F8F4D-3B25-46DC-98B2-E8D354DAE608}" srcOrd="0" destOrd="0" presId="urn:microsoft.com/office/officeart/2005/8/layout/radial1"/>
    <dgm:cxn modelId="{29675F97-45C6-487B-883E-D08B69438027}" type="presParOf" srcId="{94DC5B86-F82A-4330-84C3-69422D3BDE39}" destId="{4A7774CD-0DA9-4386-BAC3-D59DCF612AEE}" srcOrd="0" destOrd="0" presId="urn:microsoft.com/office/officeart/2005/8/layout/radial1"/>
    <dgm:cxn modelId="{DABB40B3-5826-4186-8E7F-10C57533FEDA}" type="presParOf" srcId="{94DC5B86-F82A-4330-84C3-69422D3BDE39}" destId="{82C88514-989F-4F59-A9D3-A2220D88D99B}" srcOrd="1" destOrd="0" presId="urn:microsoft.com/office/officeart/2005/8/layout/radial1"/>
    <dgm:cxn modelId="{BC88BCF6-C2BC-43CC-9BBE-53299BD65A12}" type="presParOf" srcId="{82C88514-989F-4F59-A9D3-A2220D88D99B}" destId="{E5A0B239-4E7C-4C9A-AFED-351B7784E202}" srcOrd="0" destOrd="0" presId="urn:microsoft.com/office/officeart/2005/8/layout/radial1"/>
    <dgm:cxn modelId="{047B3F27-4270-4A5B-ADDC-90629FCABB2B}" type="presParOf" srcId="{94DC5B86-F82A-4330-84C3-69422D3BDE39}" destId="{6094158B-719B-4087-B6C3-13F983B903B2}" srcOrd="2" destOrd="0" presId="urn:microsoft.com/office/officeart/2005/8/layout/radial1"/>
    <dgm:cxn modelId="{7335A34D-4B3C-4388-8551-3F27E2427FB2}" type="presParOf" srcId="{94DC5B86-F82A-4330-84C3-69422D3BDE39}" destId="{FA87A7CF-DD32-4873-9C3A-56953320B165}" srcOrd="3" destOrd="0" presId="urn:microsoft.com/office/officeart/2005/8/layout/radial1"/>
    <dgm:cxn modelId="{57BEBC53-F071-4DAF-914C-5DE465666110}" type="presParOf" srcId="{FA87A7CF-DD32-4873-9C3A-56953320B165}" destId="{FD690F3D-EA7A-4A8A-8140-ABED064F6091}" srcOrd="0" destOrd="0" presId="urn:microsoft.com/office/officeart/2005/8/layout/radial1"/>
    <dgm:cxn modelId="{702E4EE0-C5C5-4DE9-97A6-079B4DD6ADEB}" type="presParOf" srcId="{94DC5B86-F82A-4330-84C3-69422D3BDE39}" destId="{B0F436E5-388E-4CF1-9BBE-BB33EE716BE3}" srcOrd="4" destOrd="0" presId="urn:microsoft.com/office/officeart/2005/8/layout/radial1"/>
    <dgm:cxn modelId="{CEBD1DE6-A564-4E7D-95C1-61EF863F6532}" type="presParOf" srcId="{94DC5B86-F82A-4330-84C3-69422D3BDE39}" destId="{427F8F4D-3B25-46DC-98B2-E8D354DAE608}" srcOrd="5" destOrd="0" presId="urn:microsoft.com/office/officeart/2005/8/layout/radial1"/>
    <dgm:cxn modelId="{B2A6FD08-9C0D-49F4-BAF9-8F4C8F91D8FA}" type="presParOf" srcId="{427F8F4D-3B25-46DC-98B2-E8D354DAE608}" destId="{858A1265-DB27-48A2-A73A-85D3B73FD0CB}" srcOrd="0" destOrd="0" presId="urn:microsoft.com/office/officeart/2005/8/layout/radial1"/>
    <dgm:cxn modelId="{1992E5E2-81D4-4966-B56B-8D82699C67BC}" type="presParOf" srcId="{94DC5B86-F82A-4330-84C3-69422D3BDE39}" destId="{964A779D-E300-4A5E-AC72-DC1A6679C881}" srcOrd="6" destOrd="0" presId="urn:microsoft.com/office/officeart/2005/8/layout/radial1"/>
    <dgm:cxn modelId="{63EF69F4-62D4-4244-90A8-50BBE82CB4F3}" type="presParOf" srcId="{94DC5B86-F82A-4330-84C3-69422D3BDE39}" destId="{57E021F0-B379-441A-AC60-B4DCAD3E3A9D}" srcOrd="7" destOrd="0" presId="urn:microsoft.com/office/officeart/2005/8/layout/radial1"/>
    <dgm:cxn modelId="{69314DAC-8D62-4BD1-AF32-44646AD66657}" type="presParOf" srcId="{57E021F0-B379-441A-AC60-B4DCAD3E3A9D}" destId="{450FD7E1-38B4-47A0-9B0C-EC6CB0695725}" srcOrd="0" destOrd="0" presId="urn:microsoft.com/office/officeart/2005/8/layout/radial1"/>
    <dgm:cxn modelId="{337B4368-F586-4FD1-96F5-93FFBF695922}" type="presParOf" srcId="{94DC5B86-F82A-4330-84C3-69422D3BDE39}" destId="{C51496BB-7501-4606-A43D-D372938459D1}" srcOrd="8" destOrd="0" presId="urn:microsoft.com/office/officeart/2005/8/layout/radial1"/>
    <dgm:cxn modelId="{85B45E49-2856-420F-B2B5-72CE7757F768}" type="presParOf" srcId="{94DC5B86-F82A-4330-84C3-69422D3BDE39}" destId="{852583D4-76F4-4A01-B229-9DAA58EFC14A}" srcOrd="9" destOrd="0" presId="urn:microsoft.com/office/officeart/2005/8/layout/radial1"/>
    <dgm:cxn modelId="{7460F58A-2A62-440F-8788-58856D0DF246}" type="presParOf" srcId="{852583D4-76F4-4A01-B229-9DAA58EFC14A}" destId="{E9127DD0-6903-42DD-B676-D706F9F2AA3D}" srcOrd="0" destOrd="0" presId="urn:microsoft.com/office/officeart/2005/8/layout/radial1"/>
    <dgm:cxn modelId="{1A950BA0-024A-459A-A2A9-0929EE4AF2AA}" type="presParOf" srcId="{94DC5B86-F82A-4330-84C3-69422D3BDE39}" destId="{07D8E022-6A10-4E6F-BA8C-F741EB144DAB}" srcOrd="10" destOrd="0" presId="urn:microsoft.com/office/officeart/2005/8/layout/radial1"/>
    <dgm:cxn modelId="{89820106-B5C9-4C10-9646-9F12CBCE2C6B}" type="presParOf" srcId="{94DC5B86-F82A-4330-84C3-69422D3BDE39}" destId="{B66E8CE2-8884-47B1-8D72-4322CCAA53F1}" srcOrd="11" destOrd="0" presId="urn:microsoft.com/office/officeart/2005/8/layout/radial1"/>
    <dgm:cxn modelId="{82EC7C44-579A-4FAC-8CFA-B63E3CD888F9}" type="presParOf" srcId="{B66E8CE2-8884-47B1-8D72-4322CCAA53F1}" destId="{80FD71AE-33A4-42D3-B16A-CCA8973D8093}" srcOrd="0" destOrd="0" presId="urn:microsoft.com/office/officeart/2005/8/layout/radial1"/>
    <dgm:cxn modelId="{C351DBD9-320C-4B37-B183-205A8909EA69}" type="presParOf" srcId="{94DC5B86-F82A-4330-84C3-69422D3BDE39}" destId="{DC81000F-4AA3-4BBE-B1C5-4CDA60C48A7D}" srcOrd="12" destOrd="0" presId="urn:microsoft.com/office/officeart/2005/8/layout/radial1"/>
    <dgm:cxn modelId="{B04231B3-269D-4ADC-88A4-7F1FA1B47F19}" type="presParOf" srcId="{94DC5B86-F82A-4330-84C3-69422D3BDE39}" destId="{67760AC7-78ED-4E2F-A1E6-12A3EEFCE23B}" srcOrd="13" destOrd="0" presId="urn:microsoft.com/office/officeart/2005/8/layout/radial1"/>
    <dgm:cxn modelId="{C83909BE-6720-4225-8354-5693AABDFAF1}" type="presParOf" srcId="{67760AC7-78ED-4E2F-A1E6-12A3EEFCE23B}" destId="{E3BF1227-B2BC-41CC-AD5C-7CAF5F03278B}" srcOrd="0" destOrd="0" presId="urn:microsoft.com/office/officeart/2005/8/layout/radial1"/>
    <dgm:cxn modelId="{EF0BBB5F-BA8C-4A7E-937A-D3803CC9572D}" type="presParOf" srcId="{94DC5B86-F82A-4330-84C3-69422D3BDE39}" destId="{D14AFA68-362E-44F1-9B5F-654B0F6F1975}" srcOrd="14" destOrd="0" presId="urn:microsoft.com/office/officeart/2005/8/layout/radial1"/>
    <dgm:cxn modelId="{436AE57C-8184-4D6E-BBB0-B0E96E72E751}" type="presParOf" srcId="{94DC5B86-F82A-4330-84C3-69422D3BDE39}" destId="{9838FAF2-D993-4A31-9896-3FEABCAFF7EC}" srcOrd="15" destOrd="0" presId="urn:microsoft.com/office/officeart/2005/8/layout/radial1"/>
    <dgm:cxn modelId="{82C208A7-909E-4F52-810B-7CF5FDCF8C81}" type="presParOf" srcId="{9838FAF2-D993-4A31-9896-3FEABCAFF7EC}" destId="{CD4A0F4F-A377-4D24-A023-B6F0A1D55589}" srcOrd="0" destOrd="0" presId="urn:microsoft.com/office/officeart/2005/8/layout/radial1"/>
    <dgm:cxn modelId="{5E5B2E8A-496F-4E1C-B00C-D28EE70705F3}" type="presParOf" srcId="{94DC5B86-F82A-4330-84C3-69422D3BDE39}" destId="{63FDB2D7-C9D0-4D23-82B5-35BEF3BAFED4}" srcOrd="1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FA0A34-9455-4B18-AE4C-6E566B117A56}">
      <dsp:nvSpPr>
        <dsp:cNvPr id="0" name=""/>
        <dsp:cNvSpPr/>
      </dsp:nvSpPr>
      <dsp:spPr>
        <a:xfrm>
          <a:off x="898" y="0"/>
          <a:ext cx="2337182" cy="493098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Calibri" panose="020F0502020204030204" pitchFamily="34" charset="0"/>
              <a:cs typeface="Calibri" panose="020F0502020204030204" pitchFamily="34" charset="0"/>
            </a:rPr>
            <a:t>Economic Multipliers</a:t>
          </a:r>
        </a:p>
      </dsp:txBody>
      <dsp:txXfrm>
        <a:off x="898" y="0"/>
        <a:ext cx="2337182" cy="1479296"/>
      </dsp:txXfrm>
    </dsp:sp>
    <dsp:sp modelId="{965F94CC-A622-4033-B662-BB3DBF5D318D}">
      <dsp:nvSpPr>
        <dsp:cNvPr id="0" name=""/>
        <dsp:cNvSpPr/>
      </dsp:nvSpPr>
      <dsp:spPr>
        <a:xfrm>
          <a:off x="234617" y="1479536"/>
          <a:ext cx="1869745" cy="473415"/>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Calibri" panose="020F0502020204030204" pitchFamily="34" charset="0"/>
              <a:cs typeface="Calibri" panose="020F0502020204030204" pitchFamily="34" charset="0"/>
            </a:rPr>
            <a:t>Provides incentives for innovation</a:t>
          </a:r>
        </a:p>
      </dsp:txBody>
      <dsp:txXfrm>
        <a:off x="248483" y="1493402"/>
        <a:ext cx="1842013" cy="445683"/>
      </dsp:txXfrm>
    </dsp:sp>
    <dsp:sp modelId="{64975550-88F0-47CB-B86B-73E9DD2BC663}">
      <dsp:nvSpPr>
        <dsp:cNvPr id="0" name=""/>
        <dsp:cNvSpPr/>
      </dsp:nvSpPr>
      <dsp:spPr>
        <a:xfrm>
          <a:off x="234617" y="2025785"/>
          <a:ext cx="1869745" cy="473415"/>
        </a:xfrm>
        <a:prstGeom prst="roundRect">
          <a:avLst>
            <a:gd name="adj" fmla="val 10000"/>
          </a:avLst>
        </a:prstGeom>
        <a:solidFill>
          <a:schemeClr val="accent2">
            <a:hueOff val="-197619"/>
            <a:satOff val="947"/>
            <a:lumOff val="87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Calibri" panose="020F0502020204030204" pitchFamily="34" charset="0"/>
              <a:cs typeface="Calibri" panose="020F0502020204030204" pitchFamily="34" charset="0"/>
            </a:rPr>
            <a:t>Cost management and budgetary control</a:t>
          </a:r>
        </a:p>
      </dsp:txBody>
      <dsp:txXfrm>
        <a:off x="248483" y="2039651"/>
        <a:ext cx="1842013" cy="445683"/>
      </dsp:txXfrm>
    </dsp:sp>
    <dsp:sp modelId="{84C34DDD-A9D2-4135-B2B1-D220388822AB}">
      <dsp:nvSpPr>
        <dsp:cNvPr id="0" name=""/>
        <dsp:cNvSpPr/>
      </dsp:nvSpPr>
      <dsp:spPr>
        <a:xfrm>
          <a:off x="234617" y="2572034"/>
          <a:ext cx="1869745" cy="473415"/>
        </a:xfrm>
        <a:prstGeom prst="roundRect">
          <a:avLst>
            <a:gd name="adj" fmla="val 10000"/>
          </a:avLst>
        </a:prstGeom>
        <a:solidFill>
          <a:schemeClr val="accent2">
            <a:hueOff val="-395238"/>
            <a:satOff val="1893"/>
            <a:lumOff val="175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Calibri" panose="020F0502020204030204" pitchFamily="34" charset="0"/>
              <a:cs typeface="Calibri" panose="020F0502020204030204" pitchFamily="34" charset="0"/>
            </a:rPr>
            <a:t>Regional economic development</a:t>
          </a:r>
        </a:p>
      </dsp:txBody>
      <dsp:txXfrm>
        <a:off x="248483" y="2585900"/>
        <a:ext cx="1842013" cy="445683"/>
      </dsp:txXfrm>
    </dsp:sp>
    <dsp:sp modelId="{540D2F90-BB17-4DE9-B1CC-C44851F8EB38}">
      <dsp:nvSpPr>
        <dsp:cNvPr id="0" name=""/>
        <dsp:cNvSpPr/>
      </dsp:nvSpPr>
      <dsp:spPr>
        <a:xfrm>
          <a:off x="234617" y="3118283"/>
          <a:ext cx="1869745" cy="473415"/>
        </a:xfrm>
        <a:prstGeom prst="roundRect">
          <a:avLst>
            <a:gd name="adj" fmla="val 10000"/>
          </a:avLst>
        </a:prstGeom>
        <a:solidFill>
          <a:schemeClr val="accent2">
            <a:hueOff val="-592857"/>
            <a:satOff val="2840"/>
            <a:lumOff val="262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Calibri" panose="020F0502020204030204" pitchFamily="34" charset="0"/>
              <a:cs typeface="Calibri" panose="020F0502020204030204" pitchFamily="34" charset="0"/>
            </a:rPr>
            <a:t>Avoids disruptions in supply chain </a:t>
          </a:r>
        </a:p>
      </dsp:txBody>
      <dsp:txXfrm>
        <a:off x="248483" y="3132149"/>
        <a:ext cx="1842013" cy="445683"/>
      </dsp:txXfrm>
    </dsp:sp>
    <dsp:sp modelId="{058D9BDA-4206-49D1-99E6-280E15CB019A}">
      <dsp:nvSpPr>
        <dsp:cNvPr id="0" name=""/>
        <dsp:cNvSpPr/>
      </dsp:nvSpPr>
      <dsp:spPr>
        <a:xfrm>
          <a:off x="234617" y="3664532"/>
          <a:ext cx="1869745" cy="473415"/>
        </a:xfrm>
        <a:prstGeom prst="roundRect">
          <a:avLst>
            <a:gd name="adj" fmla="val 10000"/>
          </a:avLst>
        </a:prstGeom>
        <a:solidFill>
          <a:schemeClr val="accent2">
            <a:hueOff val="-790476"/>
            <a:satOff val="3787"/>
            <a:lumOff val="350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Calibri" panose="020F0502020204030204" pitchFamily="34" charset="0"/>
              <a:cs typeface="Calibri" panose="020F0502020204030204" pitchFamily="34" charset="0"/>
            </a:rPr>
            <a:t>Small and medium-sized business development</a:t>
          </a:r>
        </a:p>
      </dsp:txBody>
      <dsp:txXfrm>
        <a:off x="248483" y="3678398"/>
        <a:ext cx="1842013" cy="445683"/>
      </dsp:txXfrm>
    </dsp:sp>
    <dsp:sp modelId="{C8D0A4FC-2B09-4B2D-81BD-CE4CD76298B5}">
      <dsp:nvSpPr>
        <dsp:cNvPr id="0" name=""/>
        <dsp:cNvSpPr/>
      </dsp:nvSpPr>
      <dsp:spPr>
        <a:xfrm>
          <a:off x="234617" y="4210781"/>
          <a:ext cx="1869745" cy="473415"/>
        </a:xfrm>
        <a:prstGeom prst="roundRect">
          <a:avLst>
            <a:gd name="adj" fmla="val 10000"/>
          </a:avLst>
        </a:prstGeom>
        <a:solidFill>
          <a:schemeClr val="accent2">
            <a:hueOff val="-988095"/>
            <a:satOff val="4733"/>
            <a:lumOff val="437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Calibri" panose="020F0502020204030204" pitchFamily="34" charset="0"/>
              <a:cs typeface="Calibri" panose="020F0502020204030204" pitchFamily="34" charset="0"/>
            </a:rPr>
            <a:t>Reputational risk management </a:t>
          </a:r>
        </a:p>
      </dsp:txBody>
      <dsp:txXfrm>
        <a:off x="248483" y="4224647"/>
        <a:ext cx="1842013" cy="445683"/>
      </dsp:txXfrm>
    </dsp:sp>
    <dsp:sp modelId="{8D11475D-B3EB-4831-B7F2-BDCBBD5A6FAB}">
      <dsp:nvSpPr>
        <dsp:cNvPr id="0" name=""/>
        <dsp:cNvSpPr/>
      </dsp:nvSpPr>
      <dsp:spPr>
        <a:xfrm>
          <a:off x="2513369" y="0"/>
          <a:ext cx="2337182" cy="493098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Calibri" panose="020F0502020204030204" pitchFamily="34" charset="0"/>
              <a:cs typeface="Calibri" panose="020F0502020204030204" pitchFamily="34" charset="0"/>
            </a:rPr>
            <a:t>Social Multipliers</a:t>
          </a:r>
        </a:p>
      </dsp:txBody>
      <dsp:txXfrm>
        <a:off x="2513369" y="0"/>
        <a:ext cx="2337182" cy="1479296"/>
      </dsp:txXfrm>
    </dsp:sp>
    <dsp:sp modelId="{F9FE1D7E-EF68-45C6-A4DC-848547077C9C}">
      <dsp:nvSpPr>
        <dsp:cNvPr id="0" name=""/>
        <dsp:cNvSpPr/>
      </dsp:nvSpPr>
      <dsp:spPr>
        <a:xfrm>
          <a:off x="2747088" y="1480229"/>
          <a:ext cx="1869745" cy="570446"/>
        </a:xfrm>
        <a:prstGeom prst="roundRect">
          <a:avLst>
            <a:gd name="adj" fmla="val 10000"/>
          </a:avLst>
        </a:prstGeom>
        <a:solidFill>
          <a:schemeClr val="accent2">
            <a:hueOff val="-1185714"/>
            <a:satOff val="5680"/>
            <a:lumOff val="525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Calibri" panose="020F0502020204030204" pitchFamily="34" charset="0"/>
              <a:cs typeface="Calibri" panose="020F0502020204030204" pitchFamily="34" charset="0"/>
            </a:rPr>
            <a:t>Generates employment opportunities</a:t>
          </a:r>
        </a:p>
      </dsp:txBody>
      <dsp:txXfrm>
        <a:off x="2763796" y="1496937"/>
        <a:ext cx="1836329" cy="537030"/>
      </dsp:txXfrm>
    </dsp:sp>
    <dsp:sp modelId="{F4CD8C85-7762-4A71-A24F-477FF201ACA0}">
      <dsp:nvSpPr>
        <dsp:cNvPr id="0" name=""/>
        <dsp:cNvSpPr/>
      </dsp:nvSpPr>
      <dsp:spPr>
        <a:xfrm>
          <a:off x="2747088" y="2138436"/>
          <a:ext cx="1869745" cy="570446"/>
        </a:xfrm>
        <a:prstGeom prst="roundRect">
          <a:avLst>
            <a:gd name="adj" fmla="val 10000"/>
          </a:avLst>
        </a:prstGeom>
        <a:solidFill>
          <a:schemeClr val="accent2">
            <a:hueOff val="-1383333"/>
            <a:satOff val="6627"/>
            <a:lumOff val="613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Calibri" panose="020F0502020204030204" pitchFamily="34" charset="0"/>
              <a:cs typeface="Calibri" panose="020F0502020204030204" pitchFamily="34" charset="0"/>
            </a:rPr>
            <a:t>Improves OHS compliance</a:t>
          </a:r>
        </a:p>
      </dsp:txBody>
      <dsp:txXfrm>
        <a:off x="2763796" y="2155144"/>
        <a:ext cx="1836329" cy="537030"/>
      </dsp:txXfrm>
    </dsp:sp>
    <dsp:sp modelId="{07A272E1-4C5E-4BAF-A021-E422A72990D6}">
      <dsp:nvSpPr>
        <dsp:cNvPr id="0" name=""/>
        <dsp:cNvSpPr/>
      </dsp:nvSpPr>
      <dsp:spPr>
        <a:xfrm>
          <a:off x="2747088" y="2796643"/>
          <a:ext cx="1869745" cy="570446"/>
        </a:xfrm>
        <a:prstGeom prst="roundRect">
          <a:avLst>
            <a:gd name="adj" fmla="val 10000"/>
          </a:avLst>
        </a:prstGeom>
        <a:solidFill>
          <a:schemeClr val="accent2">
            <a:hueOff val="-1580953"/>
            <a:satOff val="7573"/>
            <a:lumOff val="700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Calibri" panose="020F0502020204030204" pitchFamily="34" charset="0"/>
              <a:cs typeface="Calibri" panose="020F0502020204030204" pitchFamily="34" charset="0"/>
            </a:rPr>
            <a:t>Improves product sustainability</a:t>
          </a:r>
        </a:p>
      </dsp:txBody>
      <dsp:txXfrm>
        <a:off x="2763796" y="2813351"/>
        <a:ext cx="1836329" cy="537030"/>
      </dsp:txXfrm>
    </dsp:sp>
    <dsp:sp modelId="{7D4FD539-2EE3-47BC-87C7-A0C48CD6764E}">
      <dsp:nvSpPr>
        <dsp:cNvPr id="0" name=""/>
        <dsp:cNvSpPr/>
      </dsp:nvSpPr>
      <dsp:spPr>
        <a:xfrm>
          <a:off x="2747088" y="3454851"/>
          <a:ext cx="1869745" cy="570446"/>
        </a:xfrm>
        <a:prstGeom prst="roundRect">
          <a:avLst>
            <a:gd name="adj" fmla="val 10000"/>
          </a:avLst>
        </a:prstGeom>
        <a:solidFill>
          <a:schemeClr val="accent2">
            <a:hueOff val="-1778572"/>
            <a:satOff val="8520"/>
            <a:lumOff val="788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Calibri" panose="020F0502020204030204" pitchFamily="34" charset="0"/>
              <a:cs typeface="Calibri" panose="020F0502020204030204" pitchFamily="34" charset="0"/>
            </a:rPr>
            <a:t>Promotes fair and ethical trading</a:t>
          </a:r>
        </a:p>
      </dsp:txBody>
      <dsp:txXfrm>
        <a:off x="2763796" y="3471559"/>
        <a:ext cx="1836329" cy="537030"/>
      </dsp:txXfrm>
    </dsp:sp>
    <dsp:sp modelId="{CC1B6A4B-A0D1-46BA-9901-F6BFFCA47734}">
      <dsp:nvSpPr>
        <dsp:cNvPr id="0" name=""/>
        <dsp:cNvSpPr/>
      </dsp:nvSpPr>
      <dsp:spPr>
        <a:xfrm>
          <a:off x="2747088" y="4113058"/>
          <a:ext cx="1869745" cy="570446"/>
        </a:xfrm>
        <a:prstGeom prst="roundRect">
          <a:avLst>
            <a:gd name="adj" fmla="val 10000"/>
          </a:avLst>
        </a:prstGeom>
        <a:solidFill>
          <a:schemeClr val="accent2">
            <a:hueOff val="-1976191"/>
            <a:satOff val="9467"/>
            <a:lumOff val="8758"/>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Calibri" panose="020F0502020204030204" pitchFamily="34" charset="0"/>
              <a:cs typeface="Calibri" panose="020F0502020204030204" pitchFamily="34" charset="0"/>
            </a:rPr>
            <a:t>Improves supplier engagement practices</a:t>
          </a:r>
        </a:p>
      </dsp:txBody>
      <dsp:txXfrm>
        <a:off x="2763796" y="4129766"/>
        <a:ext cx="1836329" cy="537030"/>
      </dsp:txXfrm>
    </dsp:sp>
    <dsp:sp modelId="{B6835EDA-8D9B-4888-ADB0-2D91AF74E532}">
      <dsp:nvSpPr>
        <dsp:cNvPr id="0" name=""/>
        <dsp:cNvSpPr/>
      </dsp:nvSpPr>
      <dsp:spPr>
        <a:xfrm>
          <a:off x="5025840" y="0"/>
          <a:ext cx="2337182" cy="493098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Calibri" panose="020F0502020204030204" pitchFamily="34" charset="0"/>
              <a:cs typeface="Calibri" panose="020F0502020204030204" pitchFamily="34" charset="0"/>
            </a:rPr>
            <a:t>Environmental Multipliers </a:t>
          </a:r>
        </a:p>
      </dsp:txBody>
      <dsp:txXfrm>
        <a:off x="5025840" y="0"/>
        <a:ext cx="2337182" cy="1479296"/>
      </dsp:txXfrm>
    </dsp:sp>
    <dsp:sp modelId="{0F1A3B77-2AF2-49C3-BEC7-ECED816A883C}">
      <dsp:nvSpPr>
        <dsp:cNvPr id="0" name=""/>
        <dsp:cNvSpPr/>
      </dsp:nvSpPr>
      <dsp:spPr>
        <a:xfrm>
          <a:off x="5259559" y="1480229"/>
          <a:ext cx="1869745" cy="570446"/>
        </a:xfrm>
        <a:prstGeom prst="roundRect">
          <a:avLst>
            <a:gd name="adj" fmla="val 10000"/>
          </a:avLst>
        </a:prstGeom>
        <a:solidFill>
          <a:schemeClr val="accent2">
            <a:hueOff val="-2173810"/>
            <a:satOff val="10413"/>
            <a:lumOff val="963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Calibri" panose="020F0502020204030204" pitchFamily="34" charset="0"/>
              <a:cs typeface="Calibri" panose="020F0502020204030204" pitchFamily="34" charset="0"/>
            </a:rPr>
            <a:t>Reduces GHG emissions</a:t>
          </a:r>
        </a:p>
      </dsp:txBody>
      <dsp:txXfrm>
        <a:off x="5276267" y="1496937"/>
        <a:ext cx="1836329" cy="537030"/>
      </dsp:txXfrm>
    </dsp:sp>
    <dsp:sp modelId="{AB96AD78-47F2-405D-9AFD-0F3A618C52C8}">
      <dsp:nvSpPr>
        <dsp:cNvPr id="0" name=""/>
        <dsp:cNvSpPr/>
      </dsp:nvSpPr>
      <dsp:spPr>
        <a:xfrm>
          <a:off x="5259559" y="2138436"/>
          <a:ext cx="1869745" cy="570446"/>
        </a:xfrm>
        <a:prstGeom prst="roundRect">
          <a:avLst>
            <a:gd name="adj" fmla="val 10000"/>
          </a:avLst>
        </a:prstGeom>
        <a:solidFill>
          <a:schemeClr val="accent2">
            <a:hueOff val="-2371429"/>
            <a:satOff val="11360"/>
            <a:lumOff val="1051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Calibri" panose="020F0502020204030204" pitchFamily="34" charset="0"/>
              <a:cs typeface="Calibri" panose="020F0502020204030204" pitchFamily="34" charset="0"/>
            </a:rPr>
            <a:t>Promotes efficient use of resources</a:t>
          </a:r>
        </a:p>
      </dsp:txBody>
      <dsp:txXfrm>
        <a:off x="5276267" y="2155144"/>
        <a:ext cx="1836329" cy="537030"/>
      </dsp:txXfrm>
    </dsp:sp>
    <dsp:sp modelId="{29C56FAD-EB0A-48EA-81FB-609CFE66D41B}">
      <dsp:nvSpPr>
        <dsp:cNvPr id="0" name=""/>
        <dsp:cNvSpPr/>
      </dsp:nvSpPr>
      <dsp:spPr>
        <a:xfrm>
          <a:off x="5259559" y="2796643"/>
          <a:ext cx="1869745" cy="570446"/>
        </a:xfrm>
        <a:prstGeom prst="roundRect">
          <a:avLst>
            <a:gd name="adj" fmla="val 10000"/>
          </a:avLst>
        </a:prstGeom>
        <a:solidFill>
          <a:schemeClr val="accent2">
            <a:hueOff val="-2569048"/>
            <a:satOff val="12307"/>
            <a:lumOff val="1138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Calibri" panose="020F0502020204030204" pitchFamily="34" charset="0"/>
              <a:cs typeface="Calibri" panose="020F0502020204030204" pitchFamily="34" charset="0"/>
            </a:rPr>
            <a:t>Reduces waste generation (4R Concept)</a:t>
          </a:r>
        </a:p>
      </dsp:txBody>
      <dsp:txXfrm>
        <a:off x="5276267" y="2813351"/>
        <a:ext cx="1836329" cy="537030"/>
      </dsp:txXfrm>
    </dsp:sp>
    <dsp:sp modelId="{D9AF3E74-A9C1-477D-9AD9-05F7E69D86E6}">
      <dsp:nvSpPr>
        <dsp:cNvPr id="0" name=""/>
        <dsp:cNvSpPr/>
      </dsp:nvSpPr>
      <dsp:spPr>
        <a:xfrm>
          <a:off x="5259559" y="3454851"/>
          <a:ext cx="1869745" cy="570446"/>
        </a:xfrm>
        <a:prstGeom prst="roundRect">
          <a:avLst>
            <a:gd name="adj" fmla="val 10000"/>
          </a:avLst>
        </a:prstGeom>
        <a:solidFill>
          <a:schemeClr val="accent2">
            <a:hueOff val="-2766667"/>
            <a:satOff val="13253"/>
            <a:lumOff val="1226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Calibri" panose="020F0502020204030204" pitchFamily="34" charset="0"/>
              <a:cs typeface="Calibri" panose="020F0502020204030204" pitchFamily="34" charset="0"/>
            </a:rPr>
            <a:t>Promotes sustainable and reliable operations </a:t>
          </a:r>
        </a:p>
      </dsp:txBody>
      <dsp:txXfrm>
        <a:off x="5276267" y="3471559"/>
        <a:ext cx="1836329" cy="537030"/>
      </dsp:txXfrm>
    </dsp:sp>
    <dsp:sp modelId="{DCBE8CEA-89C1-4116-AEFC-773BEC1C40B7}">
      <dsp:nvSpPr>
        <dsp:cNvPr id="0" name=""/>
        <dsp:cNvSpPr/>
      </dsp:nvSpPr>
      <dsp:spPr>
        <a:xfrm>
          <a:off x="5259559" y="4113058"/>
          <a:ext cx="1869745" cy="570446"/>
        </a:xfrm>
        <a:prstGeom prst="roundRect">
          <a:avLst>
            <a:gd name="adj" fmla="val 10000"/>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Calibri" panose="020F0502020204030204" pitchFamily="34" charset="0"/>
              <a:cs typeface="Calibri" panose="020F0502020204030204" pitchFamily="34" charset="0"/>
            </a:rPr>
            <a:t>Promotes inputs to specification and design of products and services</a:t>
          </a:r>
        </a:p>
      </dsp:txBody>
      <dsp:txXfrm>
        <a:off x="5276267" y="4129766"/>
        <a:ext cx="1836329" cy="5370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7774CD-0DA9-4386-BAC3-D59DCF612AEE}">
      <dsp:nvSpPr>
        <dsp:cNvPr id="0" name=""/>
        <dsp:cNvSpPr/>
      </dsp:nvSpPr>
      <dsp:spPr>
        <a:xfrm>
          <a:off x="3250807" y="2006468"/>
          <a:ext cx="2203454" cy="1473461"/>
        </a:xfrm>
        <a:prstGeom prst="ellipse">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libri" panose="020F0502020204030204" pitchFamily="34" charset="0"/>
              <a:cs typeface="Calibri" panose="020F0502020204030204" pitchFamily="34" charset="0"/>
            </a:rPr>
            <a:t>Responsible Purchasing </a:t>
          </a:r>
        </a:p>
      </dsp:txBody>
      <dsp:txXfrm>
        <a:off x="3573495" y="2222251"/>
        <a:ext cx="1558078" cy="1041895"/>
      </dsp:txXfrm>
    </dsp:sp>
    <dsp:sp modelId="{82C88514-989F-4F59-A9D3-A2220D88D99B}">
      <dsp:nvSpPr>
        <dsp:cNvPr id="0" name=""/>
        <dsp:cNvSpPr/>
      </dsp:nvSpPr>
      <dsp:spPr>
        <a:xfrm rot="16200000">
          <a:off x="3974415" y="1615474"/>
          <a:ext cx="756237" cy="25751"/>
        </a:xfrm>
        <a:custGeom>
          <a:avLst/>
          <a:gdLst/>
          <a:ahLst/>
          <a:cxnLst/>
          <a:rect l="0" t="0" r="0" b="0"/>
          <a:pathLst>
            <a:path>
              <a:moveTo>
                <a:pt x="0" y="12875"/>
              </a:moveTo>
              <a:lnTo>
                <a:pt x="756237" y="12875"/>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333628" y="1609444"/>
        <a:ext cx="37811" cy="37811"/>
      </dsp:txXfrm>
    </dsp:sp>
    <dsp:sp modelId="{6094158B-719B-4087-B6C3-13F983B903B2}">
      <dsp:nvSpPr>
        <dsp:cNvPr id="0" name=""/>
        <dsp:cNvSpPr/>
      </dsp:nvSpPr>
      <dsp:spPr>
        <a:xfrm>
          <a:off x="3729833" y="4828"/>
          <a:ext cx="1245402" cy="1245402"/>
        </a:xfrm>
        <a:prstGeom prst="ellipse">
          <a:avLst/>
        </a:prstGeom>
        <a:solidFill>
          <a:schemeClr val="accent2">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Calibri" panose="020F0502020204030204" pitchFamily="34" charset="0"/>
              <a:cs typeface="Calibri" panose="020F0502020204030204" pitchFamily="34" charset="0"/>
            </a:rPr>
            <a:t>Support for small and medium scale entrepreneurs</a:t>
          </a:r>
        </a:p>
      </dsp:txBody>
      <dsp:txXfrm>
        <a:off x="3912218" y="187213"/>
        <a:ext cx="880632" cy="880632"/>
      </dsp:txXfrm>
    </dsp:sp>
    <dsp:sp modelId="{FA87A7CF-DD32-4873-9C3A-56953320B165}">
      <dsp:nvSpPr>
        <dsp:cNvPr id="0" name=""/>
        <dsp:cNvSpPr/>
      </dsp:nvSpPr>
      <dsp:spPr>
        <a:xfrm rot="18900000">
          <a:off x="4873150" y="1896269"/>
          <a:ext cx="626875" cy="25751"/>
        </a:xfrm>
        <a:custGeom>
          <a:avLst/>
          <a:gdLst/>
          <a:ahLst/>
          <a:cxnLst/>
          <a:rect l="0" t="0" r="0" b="0"/>
          <a:pathLst>
            <a:path>
              <a:moveTo>
                <a:pt x="0" y="12875"/>
              </a:moveTo>
              <a:lnTo>
                <a:pt x="626875" y="12875"/>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170916" y="1893473"/>
        <a:ext cx="31343" cy="31343"/>
      </dsp:txXfrm>
    </dsp:sp>
    <dsp:sp modelId="{B0F436E5-388E-4CF1-9BBE-BB33EE716BE3}">
      <dsp:nvSpPr>
        <dsp:cNvPr id="0" name=""/>
        <dsp:cNvSpPr/>
      </dsp:nvSpPr>
      <dsp:spPr>
        <a:xfrm>
          <a:off x="5225837" y="624493"/>
          <a:ext cx="1245402" cy="1245402"/>
        </a:xfrm>
        <a:prstGeom prst="ellipse">
          <a:avLst/>
        </a:prstGeom>
        <a:solidFill>
          <a:schemeClr val="accent3">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Calibri" panose="020F0502020204030204" pitchFamily="34" charset="0"/>
              <a:cs typeface="Calibri" panose="020F0502020204030204" pitchFamily="34" charset="0"/>
            </a:rPr>
            <a:t>Supplier/ Vendor engagement and accountability</a:t>
          </a:r>
        </a:p>
      </dsp:txBody>
      <dsp:txXfrm>
        <a:off x="5408222" y="806878"/>
        <a:ext cx="880632" cy="880632"/>
      </dsp:txXfrm>
    </dsp:sp>
    <dsp:sp modelId="{427F8F4D-3B25-46DC-98B2-E8D354DAE608}">
      <dsp:nvSpPr>
        <dsp:cNvPr id="0" name=""/>
        <dsp:cNvSpPr/>
      </dsp:nvSpPr>
      <dsp:spPr>
        <a:xfrm>
          <a:off x="5454261" y="2730323"/>
          <a:ext cx="391241" cy="25751"/>
        </a:xfrm>
        <a:custGeom>
          <a:avLst/>
          <a:gdLst/>
          <a:ahLst/>
          <a:cxnLst/>
          <a:rect l="0" t="0" r="0" b="0"/>
          <a:pathLst>
            <a:path>
              <a:moveTo>
                <a:pt x="0" y="12875"/>
              </a:moveTo>
              <a:lnTo>
                <a:pt x="391241" y="12875"/>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640101" y="2733418"/>
        <a:ext cx="19562" cy="19562"/>
      </dsp:txXfrm>
    </dsp:sp>
    <dsp:sp modelId="{964A779D-E300-4A5E-AC72-DC1A6679C881}">
      <dsp:nvSpPr>
        <dsp:cNvPr id="0" name=""/>
        <dsp:cNvSpPr/>
      </dsp:nvSpPr>
      <dsp:spPr>
        <a:xfrm>
          <a:off x="5845502" y="2120498"/>
          <a:ext cx="1245402" cy="1245402"/>
        </a:xfrm>
        <a:prstGeom prst="ellipse">
          <a:avLst/>
        </a:prstGeom>
        <a:solidFill>
          <a:schemeClr val="accent4">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Calibri" panose="020F0502020204030204" pitchFamily="34" charset="0"/>
              <a:cs typeface="Calibri" panose="020F0502020204030204" pitchFamily="34" charset="0"/>
            </a:rPr>
            <a:t>Clear and timely communication</a:t>
          </a:r>
        </a:p>
      </dsp:txBody>
      <dsp:txXfrm>
        <a:off x="6027887" y="2302883"/>
        <a:ext cx="880632" cy="880632"/>
      </dsp:txXfrm>
    </dsp:sp>
    <dsp:sp modelId="{57E021F0-B379-441A-AC60-B4DCAD3E3A9D}">
      <dsp:nvSpPr>
        <dsp:cNvPr id="0" name=""/>
        <dsp:cNvSpPr/>
      </dsp:nvSpPr>
      <dsp:spPr>
        <a:xfrm rot="2700000">
          <a:off x="4873150" y="3564377"/>
          <a:ext cx="626875" cy="25751"/>
        </a:xfrm>
        <a:custGeom>
          <a:avLst/>
          <a:gdLst/>
          <a:ahLst/>
          <a:cxnLst/>
          <a:rect l="0" t="0" r="0" b="0"/>
          <a:pathLst>
            <a:path>
              <a:moveTo>
                <a:pt x="0" y="12875"/>
              </a:moveTo>
              <a:lnTo>
                <a:pt x="626875" y="12875"/>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170916" y="3561581"/>
        <a:ext cx="31343" cy="31343"/>
      </dsp:txXfrm>
    </dsp:sp>
    <dsp:sp modelId="{C51496BB-7501-4606-A43D-D372938459D1}">
      <dsp:nvSpPr>
        <dsp:cNvPr id="0" name=""/>
        <dsp:cNvSpPr/>
      </dsp:nvSpPr>
      <dsp:spPr>
        <a:xfrm>
          <a:off x="5225837" y="3616502"/>
          <a:ext cx="1245402" cy="1245402"/>
        </a:xfrm>
        <a:prstGeom prst="ellipse">
          <a:avLst/>
        </a:prstGeom>
        <a:solidFill>
          <a:schemeClr val="accent5">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Calibri" panose="020F0502020204030204" pitchFamily="34" charset="0"/>
              <a:cs typeface="Calibri" panose="020F0502020204030204" pitchFamily="34" charset="0"/>
            </a:rPr>
            <a:t>Clear lead times and payments</a:t>
          </a:r>
        </a:p>
      </dsp:txBody>
      <dsp:txXfrm>
        <a:off x="5408222" y="3798887"/>
        <a:ext cx="880632" cy="880632"/>
      </dsp:txXfrm>
    </dsp:sp>
    <dsp:sp modelId="{852583D4-76F4-4A01-B229-9DAA58EFC14A}">
      <dsp:nvSpPr>
        <dsp:cNvPr id="0" name=""/>
        <dsp:cNvSpPr/>
      </dsp:nvSpPr>
      <dsp:spPr>
        <a:xfrm rot="5400000">
          <a:off x="3974415" y="3845172"/>
          <a:ext cx="756237" cy="25751"/>
        </a:xfrm>
        <a:custGeom>
          <a:avLst/>
          <a:gdLst/>
          <a:ahLst/>
          <a:cxnLst/>
          <a:rect l="0" t="0" r="0" b="0"/>
          <a:pathLst>
            <a:path>
              <a:moveTo>
                <a:pt x="0" y="12875"/>
              </a:moveTo>
              <a:lnTo>
                <a:pt x="756237" y="12875"/>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333628" y="3839142"/>
        <a:ext cx="37811" cy="37811"/>
      </dsp:txXfrm>
    </dsp:sp>
    <dsp:sp modelId="{07D8E022-6A10-4E6F-BA8C-F741EB144DAB}">
      <dsp:nvSpPr>
        <dsp:cNvPr id="0" name=""/>
        <dsp:cNvSpPr/>
      </dsp:nvSpPr>
      <dsp:spPr>
        <a:xfrm>
          <a:off x="3729833" y="4236167"/>
          <a:ext cx="1245402" cy="1245402"/>
        </a:xfrm>
        <a:prstGeom prst="ellipse">
          <a:avLst/>
        </a:prstGeom>
        <a:solidFill>
          <a:schemeClr val="accent6">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Calibri" panose="020F0502020204030204" pitchFamily="34" charset="0"/>
              <a:cs typeface="Calibri" panose="020F0502020204030204" pitchFamily="34" charset="0"/>
            </a:rPr>
            <a:t>Respect for labor rights and human rights in the supply chain</a:t>
          </a:r>
        </a:p>
      </dsp:txBody>
      <dsp:txXfrm>
        <a:off x="3912218" y="4418552"/>
        <a:ext cx="880632" cy="880632"/>
      </dsp:txXfrm>
    </dsp:sp>
    <dsp:sp modelId="{B66E8CE2-8884-47B1-8D72-4322CCAA53F1}">
      <dsp:nvSpPr>
        <dsp:cNvPr id="0" name=""/>
        <dsp:cNvSpPr/>
      </dsp:nvSpPr>
      <dsp:spPr>
        <a:xfrm rot="8100000">
          <a:off x="3205042" y="3564377"/>
          <a:ext cx="626875" cy="25751"/>
        </a:xfrm>
        <a:custGeom>
          <a:avLst/>
          <a:gdLst/>
          <a:ahLst/>
          <a:cxnLst/>
          <a:rect l="0" t="0" r="0" b="0"/>
          <a:pathLst>
            <a:path>
              <a:moveTo>
                <a:pt x="0" y="12875"/>
              </a:moveTo>
              <a:lnTo>
                <a:pt x="626875" y="12875"/>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502808" y="3561581"/>
        <a:ext cx="31343" cy="31343"/>
      </dsp:txXfrm>
    </dsp:sp>
    <dsp:sp modelId="{DC81000F-4AA3-4BBE-B1C5-4CDA60C48A7D}">
      <dsp:nvSpPr>
        <dsp:cNvPr id="0" name=""/>
        <dsp:cNvSpPr/>
      </dsp:nvSpPr>
      <dsp:spPr>
        <a:xfrm>
          <a:off x="2233828" y="3616502"/>
          <a:ext cx="1245402" cy="1245402"/>
        </a:xfrm>
        <a:prstGeom prst="ellipse">
          <a:avLst/>
        </a:prstGeom>
        <a:solidFill>
          <a:schemeClr val="accent2">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Calibri" panose="020F0502020204030204" pitchFamily="34" charset="0"/>
              <a:cs typeface="Calibri" panose="020F0502020204030204" pitchFamily="34" charset="0"/>
            </a:rPr>
            <a:t>Off-setting arrangements</a:t>
          </a:r>
        </a:p>
      </dsp:txBody>
      <dsp:txXfrm>
        <a:off x="2416213" y="3798887"/>
        <a:ext cx="880632" cy="880632"/>
      </dsp:txXfrm>
    </dsp:sp>
    <dsp:sp modelId="{67760AC7-78ED-4E2F-A1E6-12A3EEFCE23B}">
      <dsp:nvSpPr>
        <dsp:cNvPr id="0" name=""/>
        <dsp:cNvSpPr/>
      </dsp:nvSpPr>
      <dsp:spPr>
        <a:xfrm rot="10800000">
          <a:off x="2859566" y="2730323"/>
          <a:ext cx="391241" cy="25751"/>
        </a:xfrm>
        <a:custGeom>
          <a:avLst/>
          <a:gdLst/>
          <a:ahLst/>
          <a:cxnLst/>
          <a:rect l="0" t="0" r="0" b="0"/>
          <a:pathLst>
            <a:path>
              <a:moveTo>
                <a:pt x="0" y="12875"/>
              </a:moveTo>
              <a:lnTo>
                <a:pt x="391241" y="12875"/>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045405" y="2733418"/>
        <a:ext cx="19562" cy="19562"/>
      </dsp:txXfrm>
    </dsp:sp>
    <dsp:sp modelId="{D14AFA68-362E-44F1-9B5F-654B0F6F1975}">
      <dsp:nvSpPr>
        <dsp:cNvPr id="0" name=""/>
        <dsp:cNvSpPr/>
      </dsp:nvSpPr>
      <dsp:spPr>
        <a:xfrm>
          <a:off x="1614163" y="2120498"/>
          <a:ext cx="1245402" cy="1245402"/>
        </a:xfrm>
        <a:prstGeom prst="ellipse">
          <a:avLst/>
        </a:prstGeom>
        <a:solidFill>
          <a:schemeClr val="accent3">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Calibri" panose="020F0502020204030204" pitchFamily="34" charset="0"/>
              <a:cs typeface="Calibri" panose="020F0502020204030204" pitchFamily="34" charset="0"/>
            </a:rPr>
            <a:t>Sustainable pricing</a:t>
          </a:r>
        </a:p>
      </dsp:txBody>
      <dsp:txXfrm>
        <a:off x="1796548" y="2302883"/>
        <a:ext cx="880632" cy="880632"/>
      </dsp:txXfrm>
    </dsp:sp>
    <dsp:sp modelId="{9838FAF2-D993-4A31-9896-3FEABCAFF7EC}">
      <dsp:nvSpPr>
        <dsp:cNvPr id="0" name=""/>
        <dsp:cNvSpPr/>
      </dsp:nvSpPr>
      <dsp:spPr>
        <a:xfrm rot="13500000">
          <a:off x="3205042" y="1896269"/>
          <a:ext cx="626875" cy="25751"/>
        </a:xfrm>
        <a:custGeom>
          <a:avLst/>
          <a:gdLst/>
          <a:ahLst/>
          <a:cxnLst/>
          <a:rect l="0" t="0" r="0" b="0"/>
          <a:pathLst>
            <a:path>
              <a:moveTo>
                <a:pt x="0" y="12875"/>
              </a:moveTo>
              <a:lnTo>
                <a:pt x="626875" y="12875"/>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502808" y="1893473"/>
        <a:ext cx="31343" cy="31343"/>
      </dsp:txXfrm>
    </dsp:sp>
    <dsp:sp modelId="{63FDB2D7-C9D0-4D23-82B5-35BEF3BAFED4}">
      <dsp:nvSpPr>
        <dsp:cNvPr id="0" name=""/>
        <dsp:cNvSpPr/>
      </dsp:nvSpPr>
      <dsp:spPr>
        <a:xfrm>
          <a:off x="2233828" y="624493"/>
          <a:ext cx="1245402" cy="1245402"/>
        </a:xfrm>
        <a:prstGeom prst="ellipse">
          <a:avLst/>
        </a:prstGeom>
        <a:solidFill>
          <a:schemeClr val="accent4">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Calibri" panose="020F0502020204030204" pitchFamily="34" charset="0"/>
              <a:cs typeface="Calibri" panose="020F0502020204030204" pitchFamily="34" charset="0"/>
            </a:rPr>
            <a:t>Leasing arrangements</a:t>
          </a:r>
        </a:p>
      </dsp:txBody>
      <dsp:txXfrm>
        <a:off x="2416213" y="806878"/>
        <a:ext cx="880632" cy="880632"/>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4F68A6-6FFA-4E51-B063-DF6577C6EF94}" type="datetimeFigureOut">
              <a:rPr lang="en-US" smtClean="0"/>
              <a:t>3/24/2021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6C29A2-88E8-4957-AE66-0265DB1D9357}" type="slidenum">
              <a:rPr lang="en-US" smtClean="0"/>
              <a:t>‹N°›</a:t>
            </a:fld>
            <a:endParaRPr lang="en-US"/>
          </a:p>
        </p:txBody>
      </p:sp>
    </p:spTree>
    <p:extLst>
      <p:ext uri="{BB962C8B-B14F-4D97-AF65-F5344CB8AC3E}">
        <p14:creationId xmlns:p14="http://schemas.microsoft.com/office/powerpoint/2010/main" val="2094702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Aims for GPP</a:t>
            </a:r>
          </a:p>
          <a:p>
            <a:pPr lvl="0" algn="just" eaLnBrk="1" hangingPunct="1">
              <a:lnSpc>
                <a:spcPct val="150000"/>
              </a:lnSpc>
              <a:spcBef>
                <a:spcPts val="600"/>
              </a:spcBef>
              <a:spcAft>
                <a:spcPts val="600"/>
              </a:spcAft>
              <a:buFont typeface="Wingdings" panose="05000000000000000000" pitchFamily="2" charset="2"/>
              <a:buChar char="Ø"/>
            </a:pPr>
            <a:r>
              <a:rPr lang="en-GB" altLang="en-US" sz="2400" dirty="0">
                <a:solidFill>
                  <a:srgbClr val="5F7602"/>
                </a:solidFill>
              </a:rPr>
              <a:t>To minimise negative impacts of goods, works or services across their lifecycle and through the supply chain</a:t>
            </a:r>
          </a:p>
          <a:p>
            <a:pPr lvl="0" algn="just" eaLnBrk="1" hangingPunct="1">
              <a:lnSpc>
                <a:spcPct val="150000"/>
              </a:lnSpc>
              <a:spcBef>
                <a:spcPts val="600"/>
              </a:spcBef>
              <a:spcAft>
                <a:spcPts val="600"/>
              </a:spcAft>
              <a:buFont typeface="Wingdings" panose="05000000000000000000" pitchFamily="2" charset="2"/>
              <a:buChar char="Ø"/>
            </a:pPr>
            <a:r>
              <a:rPr lang="en-GB" altLang="en-US" sz="2400" dirty="0">
                <a:solidFill>
                  <a:srgbClr val="5F7602"/>
                </a:solidFill>
              </a:rPr>
              <a:t>To minimise demand for non-renewable resources </a:t>
            </a:r>
          </a:p>
          <a:p>
            <a:pPr lvl="0" algn="just" eaLnBrk="1" hangingPunct="1">
              <a:lnSpc>
                <a:spcPct val="150000"/>
              </a:lnSpc>
              <a:spcBef>
                <a:spcPts val="600"/>
              </a:spcBef>
              <a:spcAft>
                <a:spcPts val="600"/>
              </a:spcAft>
              <a:buFont typeface="Wingdings" panose="05000000000000000000" pitchFamily="2" charset="2"/>
              <a:buChar char="Ø"/>
            </a:pPr>
            <a:r>
              <a:rPr lang="en-GB" altLang="en-US" sz="2400" dirty="0">
                <a:solidFill>
                  <a:srgbClr val="5F7602"/>
                </a:solidFill>
              </a:rPr>
              <a:t>To ensure that fair contract prices and terms are applied and respected</a:t>
            </a:r>
          </a:p>
          <a:p>
            <a:pPr lvl="0" algn="just" eaLnBrk="1" hangingPunct="1">
              <a:lnSpc>
                <a:spcPct val="150000"/>
              </a:lnSpc>
              <a:spcBef>
                <a:spcPts val="600"/>
              </a:spcBef>
              <a:spcAft>
                <a:spcPts val="600"/>
              </a:spcAft>
              <a:buFont typeface="Wingdings" panose="05000000000000000000" pitchFamily="2" charset="2"/>
              <a:buChar char="Ø"/>
            </a:pPr>
            <a:r>
              <a:rPr lang="en-GB" altLang="en-US" sz="2400" dirty="0">
                <a:solidFill>
                  <a:srgbClr val="5F7602"/>
                </a:solidFill>
              </a:rPr>
              <a:t>To promote diversity and equality throughout the supply chain</a:t>
            </a:r>
          </a:p>
          <a:p>
            <a:endParaRPr lang="en-US" dirty="0"/>
          </a:p>
        </p:txBody>
      </p:sp>
      <p:sp>
        <p:nvSpPr>
          <p:cNvPr id="4" name="Slide Number Placeholder 3"/>
          <p:cNvSpPr>
            <a:spLocks noGrp="1"/>
          </p:cNvSpPr>
          <p:nvPr>
            <p:ph type="sldNum" sz="quarter" idx="5"/>
          </p:nvPr>
        </p:nvSpPr>
        <p:spPr/>
        <p:txBody>
          <a:bodyPr/>
          <a:lstStyle/>
          <a:p>
            <a:fld id="{C46C29A2-88E8-4957-AE66-0265DB1D9357}" type="slidenum">
              <a:rPr lang="en-US" smtClean="0"/>
              <a:t>2</a:t>
            </a:fld>
            <a:endParaRPr lang="en-US"/>
          </a:p>
        </p:txBody>
      </p:sp>
    </p:spTree>
    <p:extLst>
      <p:ext uri="{BB962C8B-B14F-4D97-AF65-F5344CB8AC3E}">
        <p14:creationId xmlns:p14="http://schemas.microsoft.com/office/powerpoint/2010/main" val="896550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994058A-2EEF-4F58-8CF1-BAC45CF4EADA}" type="datetimeFigureOut">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C4BB6-0A37-4DD5-AD2A-C94EFF4666F3}" type="slidenum">
              <a:rPr lang="en-US" smtClean="0"/>
              <a:t>‹N°›</a:t>
            </a:fld>
            <a:endParaRPr lang="en-US"/>
          </a:p>
        </p:txBody>
      </p:sp>
    </p:spTree>
    <p:extLst>
      <p:ext uri="{BB962C8B-B14F-4D97-AF65-F5344CB8AC3E}">
        <p14:creationId xmlns:p14="http://schemas.microsoft.com/office/powerpoint/2010/main" val="4262243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994058A-2EEF-4F58-8CF1-BAC45CF4EADA}" type="datetimeFigureOut">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C4BB6-0A37-4DD5-AD2A-C94EFF4666F3}" type="slidenum">
              <a:rPr lang="en-US" smtClean="0"/>
              <a:t>‹N°›</a:t>
            </a:fld>
            <a:endParaRPr lang="en-US"/>
          </a:p>
        </p:txBody>
      </p:sp>
    </p:spTree>
    <p:extLst>
      <p:ext uri="{BB962C8B-B14F-4D97-AF65-F5344CB8AC3E}">
        <p14:creationId xmlns:p14="http://schemas.microsoft.com/office/powerpoint/2010/main" val="477262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994058A-2EEF-4F58-8CF1-BAC45CF4EADA}" type="datetimeFigureOut">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C4BB6-0A37-4DD5-AD2A-C94EFF4666F3}" type="slidenum">
              <a:rPr lang="en-US" smtClean="0"/>
              <a:t>‹N°›</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716888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994058A-2EEF-4F58-8CF1-BAC45CF4EADA}" type="datetimeFigureOut">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C4BB6-0A37-4DD5-AD2A-C94EFF4666F3}" type="slidenum">
              <a:rPr lang="en-US" smtClean="0"/>
              <a:t>‹N°›</a:t>
            </a:fld>
            <a:endParaRPr lang="en-US"/>
          </a:p>
        </p:txBody>
      </p:sp>
    </p:spTree>
    <p:extLst>
      <p:ext uri="{BB962C8B-B14F-4D97-AF65-F5344CB8AC3E}">
        <p14:creationId xmlns:p14="http://schemas.microsoft.com/office/powerpoint/2010/main" val="41357089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994058A-2EEF-4F58-8CF1-BAC45CF4EADA}" type="datetimeFigureOut">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C4BB6-0A37-4DD5-AD2A-C94EFF4666F3}" type="slidenum">
              <a:rPr lang="en-US" smtClean="0"/>
              <a:t>‹N°›</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377365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994058A-2EEF-4F58-8CF1-BAC45CF4EADA}" type="datetimeFigureOut">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C4BB6-0A37-4DD5-AD2A-C94EFF4666F3}" type="slidenum">
              <a:rPr lang="en-US" smtClean="0"/>
              <a:t>‹N°›</a:t>
            </a:fld>
            <a:endParaRPr lang="en-US"/>
          </a:p>
        </p:txBody>
      </p:sp>
    </p:spTree>
    <p:extLst>
      <p:ext uri="{BB962C8B-B14F-4D97-AF65-F5344CB8AC3E}">
        <p14:creationId xmlns:p14="http://schemas.microsoft.com/office/powerpoint/2010/main" val="36589977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94058A-2EEF-4F58-8CF1-BAC45CF4EADA}" type="datetimeFigureOut">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C4BB6-0A37-4DD5-AD2A-C94EFF4666F3}" type="slidenum">
              <a:rPr lang="en-US" smtClean="0"/>
              <a:t>‹N°›</a:t>
            </a:fld>
            <a:endParaRPr lang="en-US"/>
          </a:p>
        </p:txBody>
      </p:sp>
    </p:spTree>
    <p:extLst>
      <p:ext uri="{BB962C8B-B14F-4D97-AF65-F5344CB8AC3E}">
        <p14:creationId xmlns:p14="http://schemas.microsoft.com/office/powerpoint/2010/main" val="27740354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94058A-2EEF-4F58-8CF1-BAC45CF4EADA}" type="datetimeFigureOut">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C4BB6-0A37-4DD5-AD2A-C94EFF4666F3}" type="slidenum">
              <a:rPr lang="en-US" smtClean="0"/>
              <a:t>‹N°›</a:t>
            </a:fld>
            <a:endParaRPr lang="en-US"/>
          </a:p>
        </p:txBody>
      </p:sp>
    </p:spTree>
    <p:extLst>
      <p:ext uri="{BB962C8B-B14F-4D97-AF65-F5344CB8AC3E}">
        <p14:creationId xmlns:p14="http://schemas.microsoft.com/office/powerpoint/2010/main" val="303761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94058A-2EEF-4F58-8CF1-BAC45CF4EADA}" type="datetimeFigureOut">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C4BB6-0A37-4DD5-AD2A-C94EFF4666F3}" type="slidenum">
              <a:rPr lang="en-US" smtClean="0"/>
              <a:t>‹N°›</a:t>
            </a:fld>
            <a:endParaRPr lang="en-US"/>
          </a:p>
        </p:txBody>
      </p:sp>
    </p:spTree>
    <p:extLst>
      <p:ext uri="{BB962C8B-B14F-4D97-AF65-F5344CB8AC3E}">
        <p14:creationId xmlns:p14="http://schemas.microsoft.com/office/powerpoint/2010/main" val="4171140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994058A-2EEF-4F58-8CF1-BAC45CF4EADA}" type="datetimeFigureOut">
              <a:rPr lang="en-US" smtClean="0"/>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C4BB6-0A37-4DD5-AD2A-C94EFF4666F3}" type="slidenum">
              <a:rPr lang="en-US" smtClean="0"/>
              <a:t>‹N°›</a:t>
            </a:fld>
            <a:endParaRPr lang="en-US"/>
          </a:p>
        </p:txBody>
      </p:sp>
    </p:spTree>
    <p:extLst>
      <p:ext uri="{BB962C8B-B14F-4D97-AF65-F5344CB8AC3E}">
        <p14:creationId xmlns:p14="http://schemas.microsoft.com/office/powerpoint/2010/main" val="4064779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994058A-2EEF-4F58-8CF1-BAC45CF4EADA}" type="datetimeFigureOut">
              <a:rPr lang="en-US" smtClean="0"/>
              <a:t>3/24/2021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C4BB6-0A37-4DD5-AD2A-C94EFF4666F3}" type="slidenum">
              <a:rPr lang="en-US" smtClean="0"/>
              <a:t>‹N°›</a:t>
            </a:fld>
            <a:endParaRPr lang="en-US"/>
          </a:p>
        </p:txBody>
      </p:sp>
    </p:spTree>
    <p:extLst>
      <p:ext uri="{BB962C8B-B14F-4D97-AF65-F5344CB8AC3E}">
        <p14:creationId xmlns:p14="http://schemas.microsoft.com/office/powerpoint/2010/main" val="203236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94058A-2EEF-4F58-8CF1-BAC45CF4EADA}" type="datetimeFigureOut">
              <a:rPr lang="en-US" smtClean="0"/>
              <a:t>3/24/2021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AC4BB6-0A37-4DD5-AD2A-C94EFF4666F3}" type="slidenum">
              <a:rPr lang="en-US" smtClean="0"/>
              <a:t>‹N°›</a:t>
            </a:fld>
            <a:endParaRPr lang="en-US"/>
          </a:p>
        </p:txBody>
      </p:sp>
    </p:spTree>
    <p:extLst>
      <p:ext uri="{BB962C8B-B14F-4D97-AF65-F5344CB8AC3E}">
        <p14:creationId xmlns:p14="http://schemas.microsoft.com/office/powerpoint/2010/main" val="116049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994058A-2EEF-4F58-8CF1-BAC45CF4EADA}" type="datetimeFigureOut">
              <a:rPr lang="en-US" smtClean="0"/>
              <a:t>3/24/2021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AC4BB6-0A37-4DD5-AD2A-C94EFF4666F3}" type="slidenum">
              <a:rPr lang="en-US" smtClean="0"/>
              <a:t>‹N°›</a:t>
            </a:fld>
            <a:endParaRPr lang="en-US"/>
          </a:p>
        </p:txBody>
      </p:sp>
    </p:spTree>
    <p:extLst>
      <p:ext uri="{BB962C8B-B14F-4D97-AF65-F5344CB8AC3E}">
        <p14:creationId xmlns:p14="http://schemas.microsoft.com/office/powerpoint/2010/main" val="1050027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94058A-2EEF-4F58-8CF1-BAC45CF4EADA}" type="datetimeFigureOut">
              <a:rPr lang="en-US" smtClean="0"/>
              <a:t>3/24/2021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AC4BB6-0A37-4DD5-AD2A-C94EFF4666F3}" type="slidenum">
              <a:rPr lang="en-US" smtClean="0"/>
              <a:t>‹N°›</a:t>
            </a:fld>
            <a:endParaRPr lang="en-US"/>
          </a:p>
        </p:txBody>
      </p:sp>
    </p:spTree>
    <p:extLst>
      <p:ext uri="{BB962C8B-B14F-4D97-AF65-F5344CB8AC3E}">
        <p14:creationId xmlns:p14="http://schemas.microsoft.com/office/powerpoint/2010/main" val="3044341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994058A-2EEF-4F58-8CF1-BAC45CF4EADA}" type="datetimeFigureOut">
              <a:rPr lang="en-US" smtClean="0"/>
              <a:t>3/24/2021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C4BB6-0A37-4DD5-AD2A-C94EFF4666F3}" type="slidenum">
              <a:rPr lang="en-US" smtClean="0"/>
              <a:t>‹N°›</a:t>
            </a:fld>
            <a:endParaRPr lang="en-US"/>
          </a:p>
        </p:txBody>
      </p:sp>
    </p:spTree>
    <p:extLst>
      <p:ext uri="{BB962C8B-B14F-4D97-AF65-F5344CB8AC3E}">
        <p14:creationId xmlns:p14="http://schemas.microsoft.com/office/powerpoint/2010/main" val="2606587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994058A-2EEF-4F58-8CF1-BAC45CF4EADA}" type="datetimeFigureOut">
              <a:rPr lang="en-US" smtClean="0"/>
              <a:t>3/24/2021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C4BB6-0A37-4DD5-AD2A-C94EFF4666F3}" type="slidenum">
              <a:rPr lang="en-US" smtClean="0"/>
              <a:t>‹N°›</a:t>
            </a:fld>
            <a:endParaRPr lang="en-US"/>
          </a:p>
        </p:txBody>
      </p:sp>
    </p:spTree>
    <p:extLst>
      <p:ext uri="{BB962C8B-B14F-4D97-AF65-F5344CB8AC3E}">
        <p14:creationId xmlns:p14="http://schemas.microsoft.com/office/powerpoint/2010/main" val="451804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994058A-2EEF-4F58-8CF1-BAC45CF4EADA}" type="datetimeFigureOut">
              <a:rPr lang="en-US" smtClean="0"/>
              <a:t>3/24/2021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1AC4BB6-0A37-4DD5-AD2A-C94EFF4666F3}" type="slidenum">
              <a:rPr lang="en-US" smtClean="0"/>
              <a:t>‹N°›</a:t>
            </a:fld>
            <a:endParaRPr lang="en-US"/>
          </a:p>
        </p:txBody>
      </p:sp>
    </p:spTree>
    <p:extLst>
      <p:ext uri="{BB962C8B-B14F-4D97-AF65-F5344CB8AC3E}">
        <p14:creationId xmlns:p14="http://schemas.microsoft.com/office/powerpoint/2010/main" val="31003241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unep.org/explore-topics/resource-efficiency/what-we-do/sustainable-public-procurement/sdg-127-target-an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hyperlink" Target="https://www.greengrowthknowledge.org/sites/default/files/downloads/resource/Measuring_and_Communicating_the_Benefits_of_Sustainable_Public%20Procurement%20%28SPP%29.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7639" y="1784465"/>
            <a:ext cx="8596668" cy="1339273"/>
          </a:xfrm>
        </p:spPr>
        <p:txBody>
          <a:bodyPr/>
          <a:lstStyle/>
          <a:p>
            <a:r>
              <a:rPr lang="en-US" b="1" dirty="0">
                <a:latin typeface="Calibri" panose="020F0502020204030204" pitchFamily="34" charset="0"/>
                <a:cs typeface="Calibri" panose="020F0502020204030204" pitchFamily="34" charset="0"/>
              </a:rPr>
              <a:t>GREEN PUPLIC PROCUREMENT (GPP)</a:t>
            </a:r>
          </a:p>
        </p:txBody>
      </p:sp>
      <p:sp>
        <p:nvSpPr>
          <p:cNvPr id="5" name="Subtitle 2"/>
          <p:cNvSpPr txBox="1">
            <a:spLocks/>
          </p:cNvSpPr>
          <p:nvPr/>
        </p:nvSpPr>
        <p:spPr bwMode="auto">
          <a:xfrm>
            <a:off x="2249616" y="5624623"/>
            <a:ext cx="6281948" cy="98268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r">
              <a:buNone/>
            </a:pPr>
            <a:r>
              <a:rPr lang="en-US" altLang="en-US" sz="3200" dirty="0">
                <a:solidFill>
                  <a:schemeClr val="accent1"/>
                </a:solidFill>
                <a:latin typeface="Calibri" panose="020F0502020204030204" pitchFamily="34" charset="0"/>
                <a:ea typeface="+mj-ea"/>
                <a:cs typeface="Calibri" panose="020F0502020204030204" pitchFamily="34" charset="0"/>
              </a:rPr>
              <a:t>SYLVIA KURGAT, </a:t>
            </a:r>
            <a:r>
              <a:rPr lang="en-US" altLang="en-US" sz="2400" i="1" dirty="0">
                <a:solidFill>
                  <a:schemeClr val="accent1"/>
                </a:solidFill>
                <a:latin typeface="Calibri" panose="020F0502020204030204" pitchFamily="34" charset="0"/>
                <a:ea typeface="+mj-ea"/>
                <a:cs typeface="Calibri" panose="020F0502020204030204" pitchFamily="34" charset="0"/>
              </a:rPr>
              <a:t>MBA, MCIPS,PMP</a:t>
            </a:r>
          </a:p>
        </p:txBody>
      </p:sp>
    </p:spTree>
    <p:extLst>
      <p:ext uri="{BB962C8B-B14F-4D97-AF65-F5344CB8AC3E}">
        <p14:creationId xmlns:p14="http://schemas.microsoft.com/office/powerpoint/2010/main" val="947113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52582"/>
            <a:ext cx="8596668" cy="748145"/>
          </a:xfrm>
        </p:spPr>
        <p:txBody>
          <a:bodyPr/>
          <a:lstStyle/>
          <a:p>
            <a:r>
              <a:rPr lang="en-US" altLang="en-US" sz="3200" dirty="0">
                <a:latin typeface="Calibri" panose="020F0502020204030204" pitchFamily="34" charset="0"/>
                <a:cs typeface="Calibri" panose="020F0502020204030204" pitchFamily="34" charset="0"/>
              </a:rPr>
              <a:t>GREEN PUBLIC PROCUREMENT</a:t>
            </a:r>
            <a:endParaRPr lang="en-US" sz="3200"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 y="1307690"/>
            <a:ext cx="9688944" cy="5296309"/>
          </a:xfrm>
        </p:spPr>
        <p:txBody>
          <a:bodyPr>
            <a:noAutofit/>
          </a:bodyPr>
          <a:lstStyle/>
          <a:p>
            <a:pPr lvl="1" algn="just">
              <a:lnSpc>
                <a:spcPts val="3000"/>
              </a:lnSpc>
              <a:spcBef>
                <a:spcPts val="1200"/>
              </a:spcBef>
              <a:spcAft>
                <a:spcPts val="600"/>
              </a:spcAft>
              <a:buFont typeface="Wingdings" panose="05000000000000000000" pitchFamily="2" charset="2"/>
              <a:buChar char="q"/>
            </a:pPr>
            <a:r>
              <a:rPr lang="en-US" altLang="en-US" sz="2400" dirty="0">
                <a:solidFill>
                  <a:schemeClr val="tx1"/>
                </a:solidFill>
                <a:latin typeface="Calibri" panose="020F0502020204030204" pitchFamily="34" charset="0"/>
                <a:cs typeface="Calibri" panose="020F0502020204030204" pitchFamily="34" charset="0"/>
              </a:rPr>
              <a:t>Green procurement = Environmentally Preferable Purchasing (EPP), or Environmentally Responsible Purchasing (ERP) or Affirmative Procurement (AP). </a:t>
            </a:r>
          </a:p>
          <a:p>
            <a:pPr lvl="1" algn="just">
              <a:lnSpc>
                <a:spcPts val="3000"/>
              </a:lnSpc>
              <a:spcBef>
                <a:spcPts val="1200"/>
              </a:spcBef>
              <a:spcAft>
                <a:spcPts val="600"/>
              </a:spcAft>
              <a:buFont typeface="Wingdings" panose="05000000000000000000" pitchFamily="2" charset="2"/>
              <a:buChar char="q"/>
            </a:pPr>
            <a:r>
              <a:rPr lang="en-US" sz="2400" dirty="0">
                <a:solidFill>
                  <a:schemeClr val="tx1"/>
                </a:solidFill>
                <a:latin typeface="Calibri" panose="020F0502020204030204" pitchFamily="34" charset="0"/>
                <a:cs typeface="Calibri" panose="020F0502020204030204" pitchFamily="34" charset="0"/>
              </a:rPr>
              <a:t>GPP entails purchasing of goods, services and infrastructure in a manner that maximizes value-for-money across the lifecycle. </a:t>
            </a:r>
          </a:p>
          <a:p>
            <a:pPr lvl="1" algn="just">
              <a:lnSpc>
                <a:spcPts val="3000"/>
              </a:lnSpc>
              <a:spcBef>
                <a:spcPts val="1200"/>
              </a:spcBef>
              <a:spcAft>
                <a:spcPts val="600"/>
              </a:spcAft>
              <a:buFont typeface="Wingdings" panose="05000000000000000000" pitchFamily="2" charset="2"/>
              <a:buChar char="q"/>
            </a:pPr>
            <a:r>
              <a:rPr lang="en-US" sz="2400" dirty="0">
                <a:solidFill>
                  <a:schemeClr val="tx1"/>
                </a:solidFill>
                <a:latin typeface="Calibri" panose="020F0502020204030204" pitchFamily="34" charset="0"/>
                <a:cs typeface="Calibri" panose="020F0502020204030204" pitchFamily="34" charset="0"/>
              </a:rPr>
              <a:t>GPP is strategic driver for socio-economic growth and environmental sustainability that requires public entities to maximize positive impacts while minimizing negative impacts in the lifecycle of goods, services and infrastructure. </a:t>
            </a:r>
          </a:p>
        </p:txBody>
      </p:sp>
    </p:spTree>
    <p:extLst>
      <p:ext uri="{BB962C8B-B14F-4D97-AF65-F5344CB8AC3E}">
        <p14:creationId xmlns:p14="http://schemas.microsoft.com/office/powerpoint/2010/main" val="586634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543" y="576146"/>
            <a:ext cx="8596668" cy="1320800"/>
          </a:xfrm>
        </p:spPr>
        <p:txBody>
          <a:bodyPr>
            <a:normAutofit fontScale="90000"/>
          </a:bodyPr>
          <a:lstStyle/>
          <a:p>
            <a:r>
              <a:rPr lang="en-US" dirty="0">
                <a:latin typeface="Calibri" panose="020F0502020204030204" pitchFamily="34" charset="0"/>
                <a:cs typeface="Calibri" panose="020F0502020204030204" pitchFamily="34" charset="0"/>
              </a:rPr>
              <a:t>PUBLIC PROCUREMENT AND AGENDA 2030 SDGs</a:t>
            </a:r>
            <a:br>
              <a:rPr lang="en-US" dirty="0">
                <a:latin typeface="Calibri" panose="020F0502020204030204" pitchFamily="34" charset="0"/>
                <a:cs typeface="Calibri" panose="020F0502020204030204" pitchFamily="34" charset="0"/>
              </a:rPr>
            </a:br>
            <a:endParaRPr lang="en-US" dirty="0">
              <a:latin typeface="Calibri" panose="020F0502020204030204" pitchFamily="34" charset="0"/>
              <a:cs typeface="Calibri" panose="020F0502020204030204" pitchFamily="34" charset="0"/>
            </a:endParaRPr>
          </a:p>
        </p:txBody>
      </p:sp>
      <p:sp>
        <p:nvSpPr>
          <p:cNvPr id="4" name="Rectangle 3"/>
          <p:cNvSpPr/>
          <p:nvPr/>
        </p:nvSpPr>
        <p:spPr>
          <a:xfrm>
            <a:off x="482543" y="2011894"/>
            <a:ext cx="9352833" cy="2681888"/>
          </a:xfrm>
          <a:prstGeom prst="rect">
            <a:avLst/>
          </a:prstGeom>
        </p:spPr>
        <p:txBody>
          <a:bodyPr wrap="square">
            <a:spAutoFit/>
          </a:bodyPr>
          <a:lstStyle/>
          <a:p>
            <a:pPr>
              <a:lnSpc>
                <a:spcPct val="150000"/>
              </a:lnSpc>
            </a:pPr>
            <a:r>
              <a:rPr lang="en-US" sz="2300" dirty="0">
                <a:latin typeface="Calibri" panose="020F0502020204030204" pitchFamily="34" charset="0"/>
                <a:cs typeface="Calibri" panose="020F0502020204030204" pitchFamily="34" charset="0"/>
              </a:rPr>
              <a:t>Strategic use of public procurement is recognized as key to the global effort for sustainability, important enough to have a specific target and inclusion in the 2030 Agenda for Sustainable Development,</a:t>
            </a:r>
            <a:r>
              <a:rPr lang="en-US" sz="2300" b="1" dirty="0">
                <a:latin typeface="Calibri" panose="020F0502020204030204" pitchFamily="34" charset="0"/>
                <a:cs typeface="Calibri" panose="020F0502020204030204" pitchFamily="34" charset="0"/>
              </a:rPr>
              <a:t> SDG target 12.7: “Promote public procurement practices that are sustainable, in accordance with national policies and priorities”. </a:t>
            </a:r>
            <a:r>
              <a:rPr lang="en-US" sz="1600" i="1" dirty="0">
                <a:solidFill>
                  <a:srgbClr val="0070C0"/>
                </a:solidFill>
                <a:latin typeface="Calibri" panose="020F0502020204030204" pitchFamily="34" charset="0"/>
                <a:cs typeface="Calibri" panose="020F0502020204030204" pitchFamily="34" charset="0"/>
                <a:hlinkClick r:id="rId2"/>
              </a:rPr>
              <a:t>Source: UNEP</a:t>
            </a:r>
            <a:endParaRPr lang="en-US" sz="1600" i="1" dirty="0">
              <a:solidFill>
                <a:srgbClr val="0070C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86583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16577-F574-4CEA-8200-030642F44DA8}"/>
              </a:ext>
            </a:extLst>
          </p:cNvPr>
          <p:cNvSpPr>
            <a:spLocks noGrp="1"/>
          </p:cNvSpPr>
          <p:nvPr>
            <p:ph type="title"/>
          </p:nvPr>
        </p:nvSpPr>
        <p:spPr/>
        <p:txBody>
          <a:bodyPr/>
          <a:lstStyle/>
          <a:p>
            <a:r>
              <a:rPr lang="en-US" altLang="en-US" sz="3200" dirty="0">
                <a:latin typeface="Calibri" panose="020F0502020204030204" pitchFamily="34" charset="0"/>
                <a:cs typeface="Calibri" panose="020F0502020204030204" pitchFamily="34" charset="0"/>
              </a:rPr>
              <a:t>THE CASE FOR GREEN PROCUREMENT</a:t>
            </a:r>
            <a:endParaRPr lang="en-US" sz="3200" dirty="0">
              <a:latin typeface="Calibri" panose="020F0502020204030204" pitchFamily="34" charset="0"/>
              <a:cs typeface="Calibri" panose="020F0502020204030204" pitchFamily="34" charset="0"/>
            </a:endParaRPr>
          </a:p>
        </p:txBody>
      </p:sp>
      <p:graphicFrame>
        <p:nvGraphicFramePr>
          <p:cNvPr id="3" name="Diagram 2">
            <a:extLst>
              <a:ext uri="{FF2B5EF4-FFF2-40B4-BE49-F238E27FC236}">
                <a16:creationId xmlns:a16="http://schemas.microsoft.com/office/drawing/2014/main" id="{0CADABF3-ACFF-46B3-A02A-450ADB5B8564}"/>
              </a:ext>
            </a:extLst>
          </p:cNvPr>
          <p:cNvGraphicFramePr/>
          <p:nvPr>
            <p:extLst>
              <p:ext uri="{D42A27DB-BD31-4B8C-83A1-F6EECF244321}">
                <p14:modId xmlns:p14="http://schemas.microsoft.com/office/powerpoint/2010/main" val="1022346014"/>
              </p:ext>
            </p:extLst>
          </p:nvPr>
        </p:nvGraphicFramePr>
        <p:xfrm>
          <a:off x="1169391" y="1340954"/>
          <a:ext cx="7363922" cy="49309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852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298" y="600363"/>
            <a:ext cx="9094739" cy="988292"/>
          </a:xfrm>
        </p:spPr>
        <p:txBody>
          <a:bodyPr/>
          <a:lstStyle/>
          <a:p>
            <a:r>
              <a:rPr lang="en-GB" altLang="en-US" sz="3200" dirty="0">
                <a:latin typeface="Calibri" panose="020F0502020204030204" pitchFamily="34" charset="0"/>
                <a:cs typeface="Calibri" panose="020F0502020204030204" pitchFamily="34" charset="0"/>
              </a:rPr>
              <a:t>KEY ELEMENTS OF RESPONSIBLE PURCHASING</a:t>
            </a:r>
            <a:endParaRPr lang="en-US" sz="3200" dirty="0">
              <a:latin typeface="Calibri" panose="020F0502020204030204" pitchFamily="34" charset="0"/>
              <a:cs typeface="Calibri" panose="020F0502020204030204" pitchFamily="34" charset="0"/>
            </a:endParaRPr>
          </a:p>
        </p:txBody>
      </p:sp>
      <p:graphicFrame>
        <p:nvGraphicFramePr>
          <p:cNvPr id="6" name="Content Placeholder 5">
            <a:extLst>
              <a:ext uri="{FF2B5EF4-FFF2-40B4-BE49-F238E27FC236}">
                <a16:creationId xmlns:a16="http://schemas.microsoft.com/office/drawing/2014/main" id="{B21FF8AE-3134-467D-8189-97B63DF50E90}"/>
              </a:ext>
            </a:extLst>
          </p:cNvPr>
          <p:cNvGraphicFramePr>
            <a:graphicFrameLocks noGrp="1"/>
          </p:cNvGraphicFramePr>
          <p:nvPr>
            <p:ph idx="1"/>
            <p:extLst>
              <p:ext uri="{D42A27DB-BD31-4B8C-83A1-F6EECF244321}">
                <p14:modId xmlns:p14="http://schemas.microsoft.com/office/powerpoint/2010/main" val="528371132"/>
              </p:ext>
            </p:extLst>
          </p:nvPr>
        </p:nvGraphicFramePr>
        <p:xfrm>
          <a:off x="353869" y="1244010"/>
          <a:ext cx="8705069" cy="5486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8252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nchor="t">
            <a:normAutofit/>
          </a:bodyPr>
          <a:lstStyle/>
          <a:p>
            <a:r>
              <a:rPr lang="en-US">
                <a:latin typeface="Calibri" panose="020F0502020204030204" pitchFamily="34" charset="0"/>
                <a:cs typeface="Calibri" panose="020F0502020204030204" pitchFamily="34" charset="0"/>
              </a:rPr>
              <a:t>MEASURING IMPACT OF GPP</a:t>
            </a:r>
          </a:p>
        </p:txBody>
      </p:sp>
      <p:sp>
        <p:nvSpPr>
          <p:cNvPr id="3" name="Content Placeholder 2"/>
          <p:cNvSpPr>
            <a:spLocks noGrp="1"/>
          </p:cNvSpPr>
          <p:nvPr>
            <p:ph idx="1"/>
          </p:nvPr>
        </p:nvSpPr>
        <p:spPr>
          <a:xfrm>
            <a:off x="5083887" y="1788450"/>
            <a:ext cx="4379092" cy="3880773"/>
          </a:xfrm>
        </p:spPr>
        <p:txBody>
          <a:bodyPr>
            <a:normAutofit/>
          </a:bodyPr>
          <a:lstStyle/>
          <a:p>
            <a:pPr marL="342900" lvl="1" indent="-342900" fontAlgn="t">
              <a:spcBef>
                <a:spcPts val="1200"/>
              </a:spcBef>
              <a:spcAft>
                <a:spcPts val="600"/>
              </a:spcAft>
              <a:buFont typeface="Wingdings" panose="05000000000000000000" pitchFamily="2" charset="2"/>
              <a:buChar char="q"/>
            </a:pPr>
            <a:r>
              <a:rPr lang="en-US" sz="2200" dirty="0">
                <a:latin typeface="Calibri" panose="020F0502020204030204" pitchFamily="34" charset="0"/>
                <a:cs typeface="Calibri" panose="020F0502020204030204" pitchFamily="34" charset="0"/>
              </a:rPr>
              <a:t>Recognizing the importance of procurement in reducing the largest sustainability impacts associated with public corporations, requires that GPP programs are appropriately implemented, and impacts routinely measured.</a:t>
            </a:r>
          </a:p>
        </p:txBody>
      </p:sp>
      <p:pic>
        <p:nvPicPr>
          <p:cNvPr id="4" name="Picture 3">
            <a:extLst>
              <a:ext uri="{FF2B5EF4-FFF2-40B4-BE49-F238E27FC236}">
                <a16:creationId xmlns:a16="http://schemas.microsoft.com/office/drawing/2014/main" id="{4D67EFCB-938D-4CC4-A4C8-3B8559F9E69A}"/>
              </a:ext>
            </a:extLst>
          </p:cNvPr>
          <p:cNvPicPr>
            <a:picLocks noChangeAspect="1"/>
          </p:cNvPicPr>
          <p:nvPr/>
        </p:nvPicPr>
        <p:blipFill rotWithShape="1">
          <a:blip r:embed="rId2"/>
          <a:srcRect r="2119" b="1"/>
          <a:stretch/>
        </p:blipFill>
        <p:spPr>
          <a:xfrm>
            <a:off x="751762" y="1404418"/>
            <a:ext cx="3926564" cy="4847789"/>
          </a:xfrm>
          <a:prstGeom prst="rect">
            <a:avLst/>
          </a:prstGeom>
        </p:spPr>
      </p:pic>
      <p:sp>
        <p:nvSpPr>
          <p:cNvPr id="5" name="TextBox 4">
            <a:extLst>
              <a:ext uri="{FF2B5EF4-FFF2-40B4-BE49-F238E27FC236}">
                <a16:creationId xmlns:a16="http://schemas.microsoft.com/office/drawing/2014/main" id="{AC83C383-8A02-4FDF-BD7C-91815FA9D7F8}"/>
              </a:ext>
            </a:extLst>
          </p:cNvPr>
          <p:cNvSpPr txBox="1"/>
          <p:nvPr/>
        </p:nvSpPr>
        <p:spPr>
          <a:xfrm>
            <a:off x="677334" y="6248400"/>
            <a:ext cx="4309336" cy="584775"/>
          </a:xfrm>
          <a:prstGeom prst="rect">
            <a:avLst/>
          </a:prstGeom>
          <a:noFill/>
        </p:spPr>
        <p:txBody>
          <a:bodyPr wrap="square" rtlCol="0">
            <a:spAutoFit/>
          </a:bodyPr>
          <a:lstStyle/>
          <a:p>
            <a:r>
              <a:rPr lang="en-US" sz="1600" i="1" dirty="0">
                <a:latin typeface="Calibri" panose="020F0502020204030204" pitchFamily="34" charset="0"/>
                <a:cs typeface="Calibri" panose="020F0502020204030204" pitchFamily="34" charset="0"/>
                <a:hlinkClick r:id="rId3"/>
              </a:rPr>
              <a:t>Source: UNEP Report, Baseline Review and development of a Guidance Framework</a:t>
            </a:r>
            <a:endParaRPr lang="en-US" sz="1600"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80173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DD30A-3557-41F9-B2F8-86797F5B09CB}"/>
              </a:ext>
            </a:extLst>
          </p:cNvPr>
          <p:cNvSpPr>
            <a:spLocks noGrp="1"/>
          </p:cNvSpPr>
          <p:nvPr>
            <p:ph type="title"/>
          </p:nvPr>
        </p:nvSpPr>
        <p:spPr/>
        <p:txBody>
          <a:bodyPr/>
          <a:lstStyle/>
          <a:p>
            <a:r>
              <a:rPr lang="en-US" sz="3200" dirty="0">
                <a:latin typeface="Calibri" panose="020F0502020204030204" pitchFamily="34" charset="0"/>
                <a:cs typeface="Calibri" panose="020F0502020204030204" pitchFamily="34" charset="0"/>
              </a:rPr>
              <a:t>MANAGING WAIVERS AND EXCEPTIONS IN GPP CONTEXT</a:t>
            </a:r>
          </a:p>
        </p:txBody>
      </p:sp>
      <p:sp>
        <p:nvSpPr>
          <p:cNvPr id="3" name="Content Placeholder 2">
            <a:extLst>
              <a:ext uri="{FF2B5EF4-FFF2-40B4-BE49-F238E27FC236}">
                <a16:creationId xmlns:a16="http://schemas.microsoft.com/office/drawing/2014/main" id="{99F4FEB2-2DAC-4435-818B-C9646EBC89E7}"/>
              </a:ext>
            </a:extLst>
          </p:cNvPr>
          <p:cNvSpPr>
            <a:spLocks noGrp="1"/>
          </p:cNvSpPr>
          <p:nvPr>
            <p:ph idx="1"/>
          </p:nvPr>
        </p:nvSpPr>
        <p:spPr/>
        <p:txBody>
          <a:bodyPr>
            <a:normAutofit fontScale="92500"/>
          </a:bodyPr>
          <a:lstStyle/>
          <a:p>
            <a:pPr algn="just">
              <a:lnSpc>
                <a:spcPts val="3000"/>
              </a:lnSpc>
              <a:spcBef>
                <a:spcPts val="1200"/>
              </a:spcBef>
              <a:spcAft>
                <a:spcPts val="600"/>
              </a:spcAft>
              <a:buFont typeface="Wingdings" panose="05000000000000000000" pitchFamily="2" charset="2"/>
              <a:buChar char="q"/>
            </a:pPr>
            <a:r>
              <a:rPr lang="en-US" sz="2400" dirty="0">
                <a:solidFill>
                  <a:schemeClr val="tx1"/>
                </a:solidFill>
                <a:latin typeface="Calibri" panose="020F0502020204030204" pitchFamily="34" charset="0"/>
                <a:cs typeface="Calibri" panose="020F0502020204030204" pitchFamily="34" charset="0"/>
              </a:rPr>
              <a:t>Buyers are guided to evaluate goods, services and infrastructure based on price, characteristics, and performance, and then to select the what is best suited to specifications. As a rule of thumb, buyers should be required to select GPP-designated goods, services and infrastructure.</a:t>
            </a:r>
          </a:p>
          <a:p>
            <a:pPr algn="just">
              <a:lnSpc>
                <a:spcPts val="3000"/>
              </a:lnSpc>
              <a:spcBef>
                <a:spcPts val="1200"/>
              </a:spcBef>
              <a:spcAft>
                <a:spcPts val="600"/>
              </a:spcAft>
              <a:buFont typeface="Wingdings" panose="05000000000000000000" pitchFamily="2" charset="2"/>
              <a:buChar char="q"/>
            </a:pPr>
            <a:r>
              <a:rPr lang="en-US" sz="2400" dirty="0">
                <a:solidFill>
                  <a:schemeClr val="tx1"/>
                </a:solidFill>
                <a:latin typeface="Calibri" panose="020F0502020204030204" pitchFamily="34" charset="0"/>
                <a:cs typeface="Calibri" panose="020F0502020204030204" pitchFamily="34" charset="0"/>
              </a:rPr>
              <a:t>Where non-compliant goods, services and infrastructure is preferred or selected, an exemption or waiver document should be raised and approved primarily based on cost, availability or delivery timeliness. Thresholds should be established to guarantee consistent application. </a:t>
            </a:r>
          </a:p>
        </p:txBody>
      </p:sp>
    </p:spTree>
    <p:extLst>
      <p:ext uri="{BB962C8B-B14F-4D97-AF65-F5344CB8AC3E}">
        <p14:creationId xmlns:p14="http://schemas.microsoft.com/office/powerpoint/2010/main" val="153701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C7B02-CC42-4C5A-8F9B-E21A5683FC3E}"/>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GPP CHALLENGES AND OPPORTUNTIES – KENYA CONTEXT</a:t>
            </a:r>
          </a:p>
        </p:txBody>
      </p:sp>
      <p:sp>
        <p:nvSpPr>
          <p:cNvPr id="3" name="Text Placeholder 2">
            <a:extLst>
              <a:ext uri="{FF2B5EF4-FFF2-40B4-BE49-F238E27FC236}">
                <a16:creationId xmlns:a16="http://schemas.microsoft.com/office/drawing/2014/main" id="{BF93C48A-6B56-4514-895C-F62BB904EAC4}"/>
              </a:ext>
            </a:extLst>
          </p:cNvPr>
          <p:cNvSpPr>
            <a:spLocks noGrp="1"/>
          </p:cNvSpPr>
          <p:nvPr>
            <p:ph type="body" idx="1"/>
          </p:nvPr>
        </p:nvSpPr>
        <p:spPr/>
        <p:txBody>
          <a:bodyPr/>
          <a:lstStyle/>
          <a:p>
            <a:r>
              <a:rPr lang="en-US" dirty="0">
                <a:latin typeface="Calibri" panose="020F0502020204030204" pitchFamily="34" charset="0"/>
                <a:cs typeface="Calibri" panose="020F0502020204030204" pitchFamily="34" charset="0"/>
              </a:rPr>
              <a:t>CHALLENGES</a:t>
            </a:r>
          </a:p>
        </p:txBody>
      </p:sp>
      <p:sp>
        <p:nvSpPr>
          <p:cNvPr id="4" name="Content Placeholder 3">
            <a:extLst>
              <a:ext uri="{FF2B5EF4-FFF2-40B4-BE49-F238E27FC236}">
                <a16:creationId xmlns:a16="http://schemas.microsoft.com/office/drawing/2014/main" id="{A197D3CF-9324-4457-85AB-55368CBDD62F}"/>
              </a:ext>
            </a:extLst>
          </p:cNvPr>
          <p:cNvSpPr>
            <a:spLocks noGrp="1"/>
          </p:cNvSpPr>
          <p:nvPr>
            <p:ph sz="half" idx="2"/>
          </p:nvPr>
        </p:nvSpPr>
        <p:spPr/>
        <p:txBody>
          <a:bodyPr/>
          <a:lstStyle/>
          <a:p>
            <a:pPr marL="342900" lvl="1" indent="-342900" fontAlgn="t">
              <a:spcBef>
                <a:spcPts val="1200"/>
              </a:spcBef>
              <a:buFont typeface="Wingdings" panose="05000000000000000000" pitchFamily="2" charset="2"/>
              <a:buChar char="v"/>
            </a:pPr>
            <a:r>
              <a:rPr lang="en-US" sz="1800" dirty="0">
                <a:latin typeface="Calibri" panose="020F0502020204030204" pitchFamily="34" charset="0"/>
                <a:cs typeface="Calibri" panose="020F0502020204030204" pitchFamily="34" charset="0"/>
              </a:rPr>
              <a:t>Public procurement represent 10% [$10.1 Billion] of Kenya’s GDP</a:t>
            </a:r>
          </a:p>
          <a:p>
            <a:pPr marL="342900" lvl="1" indent="-342900" fontAlgn="t">
              <a:spcBef>
                <a:spcPts val="1200"/>
              </a:spcBef>
              <a:buFont typeface="Wingdings" panose="05000000000000000000" pitchFamily="2" charset="2"/>
              <a:buChar char="v"/>
            </a:pPr>
            <a:r>
              <a:rPr lang="en-US" sz="1800" dirty="0">
                <a:latin typeface="Calibri" panose="020F0502020204030204" pitchFamily="34" charset="0"/>
                <a:cs typeface="Calibri" panose="020F0502020204030204" pitchFamily="34" charset="0"/>
              </a:rPr>
              <a:t>Under-developed legal framework for GPP uptake</a:t>
            </a:r>
          </a:p>
          <a:p>
            <a:pPr marL="342900" lvl="1" indent="-342900" fontAlgn="t">
              <a:spcBef>
                <a:spcPts val="1200"/>
              </a:spcBef>
              <a:buFont typeface="Wingdings" panose="05000000000000000000" pitchFamily="2" charset="2"/>
              <a:buChar char="v"/>
            </a:pPr>
            <a:r>
              <a:rPr lang="en-US" sz="1800" dirty="0">
                <a:latin typeface="Calibri" panose="020F0502020204030204" pitchFamily="34" charset="0"/>
                <a:cs typeface="Calibri" panose="020F0502020204030204" pitchFamily="34" charset="0"/>
              </a:rPr>
              <a:t>Capacity constraints </a:t>
            </a:r>
          </a:p>
          <a:p>
            <a:pPr marL="342900" lvl="1" indent="-342900" fontAlgn="t">
              <a:spcBef>
                <a:spcPts val="1200"/>
              </a:spcBef>
              <a:buFont typeface="Wingdings" panose="05000000000000000000" pitchFamily="2" charset="2"/>
              <a:buChar char="v"/>
            </a:pPr>
            <a:r>
              <a:rPr lang="en-US" sz="1800" dirty="0">
                <a:latin typeface="Calibri" panose="020F0502020204030204" pitchFamily="34" charset="0"/>
                <a:cs typeface="Calibri" panose="020F0502020204030204" pitchFamily="34" charset="0"/>
              </a:rPr>
              <a:t>High product costs</a:t>
            </a:r>
            <a:endParaRPr lang="en-US" dirty="0">
              <a:latin typeface="Calibri" panose="020F0502020204030204" pitchFamily="34" charset="0"/>
              <a:cs typeface="Calibri" panose="020F0502020204030204" pitchFamily="34" charset="0"/>
            </a:endParaRPr>
          </a:p>
        </p:txBody>
      </p:sp>
      <p:sp>
        <p:nvSpPr>
          <p:cNvPr id="5" name="Text Placeholder 4">
            <a:extLst>
              <a:ext uri="{FF2B5EF4-FFF2-40B4-BE49-F238E27FC236}">
                <a16:creationId xmlns:a16="http://schemas.microsoft.com/office/drawing/2014/main" id="{5FA9042B-6704-4861-B2CE-76E665A51C6F}"/>
              </a:ext>
            </a:extLst>
          </p:cNvPr>
          <p:cNvSpPr>
            <a:spLocks noGrp="1"/>
          </p:cNvSpPr>
          <p:nvPr>
            <p:ph type="body" sz="quarter" idx="3"/>
          </p:nvPr>
        </p:nvSpPr>
        <p:spPr/>
        <p:txBody>
          <a:bodyPr/>
          <a:lstStyle/>
          <a:p>
            <a:r>
              <a:rPr lang="en-US" dirty="0">
                <a:latin typeface="Calibri" panose="020F0502020204030204" pitchFamily="34" charset="0"/>
                <a:cs typeface="Calibri" panose="020F0502020204030204" pitchFamily="34" charset="0"/>
              </a:rPr>
              <a:t>OPPORTUNITIES</a:t>
            </a:r>
          </a:p>
        </p:txBody>
      </p:sp>
      <p:sp>
        <p:nvSpPr>
          <p:cNvPr id="6" name="Content Placeholder 5">
            <a:extLst>
              <a:ext uri="{FF2B5EF4-FFF2-40B4-BE49-F238E27FC236}">
                <a16:creationId xmlns:a16="http://schemas.microsoft.com/office/drawing/2014/main" id="{C9B4232B-E62F-4B2B-B1F5-D92FDF492274}"/>
              </a:ext>
            </a:extLst>
          </p:cNvPr>
          <p:cNvSpPr>
            <a:spLocks noGrp="1"/>
          </p:cNvSpPr>
          <p:nvPr>
            <p:ph sz="quarter" idx="4"/>
          </p:nvPr>
        </p:nvSpPr>
        <p:spPr/>
        <p:txBody>
          <a:bodyPr/>
          <a:lstStyle/>
          <a:p>
            <a:pPr>
              <a:buFont typeface="Wingdings" panose="05000000000000000000" pitchFamily="2" charset="2"/>
              <a:buChar char="v"/>
            </a:pPr>
            <a:r>
              <a:rPr lang="en-US" dirty="0">
                <a:latin typeface="Calibri" panose="020F0502020204030204" pitchFamily="34" charset="0"/>
                <a:cs typeface="Calibri" panose="020F0502020204030204" pitchFamily="34" charset="0"/>
              </a:rPr>
              <a:t>Establish and mandate GPP policies and priorities for State-Owned Enterprises</a:t>
            </a:r>
          </a:p>
          <a:p>
            <a:pPr>
              <a:buFont typeface="Wingdings" panose="05000000000000000000" pitchFamily="2" charset="2"/>
              <a:buChar char="v"/>
            </a:pPr>
            <a:r>
              <a:rPr lang="en-US" dirty="0">
                <a:latin typeface="Calibri" panose="020F0502020204030204" pitchFamily="34" charset="0"/>
                <a:cs typeface="Calibri" panose="020F0502020204030204" pitchFamily="34" charset="0"/>
              </a:rPr>
              <a:t>Extend GPP requirements to Infrastructure projects </a:t>
            </a:r>
          </a:p>
          <a:p>
            <a:pPr>
              <a:buFont typeface="Wingdings" panose="05000000000000000000" pitchFamily="2" charset="2"/>
              <a:buChar char="v"/>
            </a:pPr>
            <a:r>
              <a:rPr lang="en-US" dirty="0">
                <a:latin typeface="Calibri" panose="020F0502020204030204" pitchFamily="34" charset="0"/>
                <a:cs typeface="Calibri" panose="020F0502020204030204" pitchFamily="34" charset="0"/>
              </a:rPr>
              <a:t>GPP capacity development for public procurers and suppliers</a:t>
            </a:r>
          </a:p>
          <a:p>
            <a:pPr>
              <a:buFont typeface="Wingdings" panose="05000000000000000000" pitchFamily="2" charset="2"/>
              <a:buChar char="v"/>
            </a:pPr>
            <a:r>
              <a:rPr lang="en-US" dirty="0">
                <a:latin typeface="Calibri" panose="020F0502020204030204" pitchFamily="34" charset="0"/>
                <a:cs typeface="Calibri" panose="020F0502020204030204" pitchFamily="34" charset="0"/>
              </a:rPr>
              <a:t>Establish synergies between GPP and the Green Credit Financing</a:t>
            </a:r>
            <a:r>
              <a:rPr lang="en-US" dirty="0"/>
              <a:t>.</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60910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44EBD-06B6-4C5C-94BD-7A8CB2D1DFCE}"/>
              </a:ext>
            </a:extLst>
          </p:cNvPr>
          <p:cNvSpPr>
            <a:spLocks noGrp="1"/>
          </p:cNvSpPr>
          <p:nvPr>
            <p:ph type="title"/>
          </p:nvPr>
        </p:nvSpPr>
        <p:spPr/>
        <p:txBody>
          <a:bodyPr/>
          <a:lstStyle/>
          <a:p>
            <a:r>
              <a:rPr lang="en-US" sz="3200" dirty="0">
                <a:latin typeface="Calibri" panose="020F0502020204030204" pitchFamily="34" charset="0"/>
                <a:cs typeface="Calibri" panose="020F0502020204030204" pitchFamily="34" charset="0"/>
              </a:rPr>
              <a:t>CASE STUDY - GPP Implementation in Bhutan </a:t>
            </a:r>
          </a:p>
        </p:txBody>
      </p:sp>
      <p:pic>
        <p:nvPicPr>
          <p:cNvPr id="6" name="Picture 5">
            <a:extLst>
              <a:ext uri="{FF2B5EF4-FFF2-40B4-BE49-F238E27FC236}">
                <a16:creationId xmlns:a16="http://schemas.microsoft.com/office/drawing/2014/main" id="{0CEB53D8-6BF7-48D2-A749-09D11E7EDBD9}"/>
              </a:ext>
            </a:extLst>
          </p:cNvPr>
          <p:cNvPicPr>
            <a:picLocks noChangeAspect="1"/>
          </p:cNvPicPr>
          <p:nvPr/>
        </p:nvPicPr>
        <p:blipFill>
          <a:blip r:embed="rId2"/>
          <a:stretch>
            <a:fillRect/>
          </a:stretch>
        </p:blipFill>
        <p:spPr>
          <a:xfrm>
            <a:off x="816752" y="1253461"/>
            <a:ext cx="7973113" cy="4258930"/>
          </a:xfrm>
          <a:prstGeom prst="rect">
            <a:avLst/>
          </a:prstGeom>
        </p:spPr>
      </p:pic>
      <p:sp>
        <p:nvSpPr>
          <p:cNvPr id="7" name="TextBox 6">
            <a:extLst>
              <a:ext uri="{FF2B5EF4-FFF2-40B4-BE49-F238E27FC236}">
                <a16:creationId xmlns:a16="http://schemas.microsoft.com/office/drawing/2014/main" id="{2DA84DC6-5096-4D1A-B9B6-D27CEE1FD3DD}"/>
              </a:ext>
            </a:extLst>
          </p:cNvPr>
          <p:cNvSpPr txBox="1"/>
          <p:nvPr/>
        </p:nvSpPr>
        <p:spPr>
          <a:xfrm>
            <a:off x="3437024" y="5604539"/>
            <a:ext cx="3306726" cy="338554"/>
          </a:xfrm>
          <a:prstGeom prst="rect">
            <a:avLst/>
          </a:prstGeom>
          <a:noFill/>
        </p:spPr>
        <p:txBody>
          <a:bodyPr wrap="square" rtlCol="0">
            <a:spAutoFit/>
          </a:bodyPr>
          <a:lstStyle/>
          <a:p>
            <a:r>
              <a:rPr lang="en-US" sz="1600" i="1" dirty="0">
                <a:solidFill>
                  <a:schemeClr val="accent2"/>
                </a:solidFill>
                <a:latin typeface="Calibri" panose="020F0502020204030204" pitchFamily="34" charset="0"/>
                <a:cs typeface="Calibri" panose="020F0502020204030204" pitchFamily="34" charset="0"/>
              </a:rPr>
              <a:t>Source: IISD, September 2017</a:t>
            </a:r>
          </a:p>
        </p:txBody>
      </p:sp>
    </p:spTree>
    <p:extLst>
      <p:ext uri="{BB962C8B-B14F-4D97-AF65-F5344CB8AC3E}">
        <p14:creationId xmlns:p14="http://schemas.microsoft.com/office/powerpoint/2010/main" val="122429765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TotalTime>
  <Words>556</Words>
  <Application>Microsoft Office PowerPoint</Application>
  <PresentationFormat>Grand écran</PresentationFormat>
  <Paragraphs>63</Paragraphs>
  <Slides>9</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9</vt:i4>
      </vt:variant>
    </vt:vector>
  </HeadingPairs>
  <TitlesOfParts>
    <vt:vector size="15" baseType="lpstr">
      <vt:lpstr>Arial</vt:lpstr>
      <vt:lpstr>Calibri</vt:lpstr>
      <vt:lpstr>Trebuchet MS</vt:lpstr>
      <vt:lpstr>Wingdings</vt:lpstr>
      <vt:lpstr>Wingdings 3</vt:lpstr>
      <vt:lpstr>Facet</vt:lpstr>
      <vt:lpstr>GREEN PUPLIC PROCUREMENT (GPP)</vt:lpstr>
      <vt:lpstr>GREEN PUBLIC PROCUREMENT</vt:lpstr>
      <vt:lpstr>PUBLIC PROCUREMENT AND AGENDA 2030 SDGs </vt:lpstr>
      <vt:lpstr>THE CASE FOR GREEN PROCUREMENT</vt:lpstr>
      <vt:lpstr>KEY ELEMENTS OF RESPONSIBLE PURCHASING</vt:lpstr>
      <vt:lpstr>MEASURING IMPACT OF GPP</vt:lpstr>
      <vt:lpstr>MANAGING WAIVERS AND EXCEPTIONS IN GPP CONTEXT</vt:lpstr>
      <vt:lpstr>GPP CHALLENGES AND OPPORTUNTIES – KENYA CONTEXT</vt:lpstr>
      <vt:lpstr>CASE STUDY - GPP Implementation in Bhutan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 PUPLIC PROCUREMENT (GPP)</dc:title>
  <dc:creator>Samuel Omondi</dc:creator>
  <cp:lastModifiedBy>Benedicte Francoise Niviere</cp:lastModifiedBy>
  <cp:revision>13</cp:revision>
  <dcterms:created xsi:type="dcterms:W3CDTF">2021-03-23T23:39:11Z</dcterms:created>
  <dcterms:modified xsi:type="dcterms:W3CDTF">2021-03-24T08:22:56Z</dcterms:modified>
</cp:coreProperties>
</file>